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3" r:id="rId2"/>
    <p:sldMasterId id="2147483679" r:id="rId3"/>
  </p:sldMasterIdLst>
  <p:notesMasterIdLst>
    <p:notesMasterId r:id="rId13"/>
  </p:notesMasterIdLst>
  <p:sldIdLst>
    <p:sldId id="256" r:id="rId4"/>
    <p:sldId id="261" r:id="rId5"/>
    <p:sldId id="258" r:id="rId6"/>
    <p:sldId id="262" r:id="rId7"/>
    <p:sldId id="263" r:id="rId8"/>
    <p:sldId id="264" r:id="rId9"/>
    <p:sldId id="265" r:id="rId10"/>
    <p:sldId id="266" r:id="rId11"/>
    <p:sldId id="279" r:id="rId12"/>
  </p:sldIdLst>
  <p:sldSz cx="12192000" cy="6858000"/>
  <p:notesSz cx="6858000" cy="9144000"/>
  <p:embeddedFontLst>
    <p:embeddedFont>
      <p:font typeface="Play" panose="020B0604020202020204" charset="0"/>
      <p:regular r:id="rId14"/>
      <p:bold r:id="rId15"/>
    </p:embeddedFont>
    <p:embeddedFont>
      <p:font typeface="Poppins" panose="00000500000000000000" pitchFamily="2" charset="0"/>
      <p:regular r:id="rId16"/>
      <p:bold r:id="rId17"/>
      <p:italic r:id="rId18"/>
      <p:boldItalic r:id="rId19"/>
    </p:embeddedFont>
    <p:embeddedFont>
      <p:font typeface="Poppins Medium" panose="00000600000000000000" pitchFamily="2" charset="0"/>
      <p:regular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4" roundtripDataSignature="AMtx7mjcAYCq8u1PYyBPMBhW+7dV93wzb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22FBBFE-F68F-4838-BF67-66676A6893DF}">
  <a:tblStyle styleId="{C22FBBFE-F68F-4838-BF67-66676A6893DF}" styleName="Table_0">
    <a:wholeTbl>
      <a:tcTxStyle b="off" i="off">
        <a:font>
          <a:latin typeface="Aptos"/>
          <a:ea typeface="Aptos"/>
          <a:cs typeface="Apto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BEBE7"/>
          </a:solidFill>
        </a:fill>
      </a:tcStyle>
    </a:wholeTbl>
    <a:band1H>
      <a:tcTxStyle/>
      <a:tcStyle>
        <a:tcBdr/>
        <a:fill>
          <a:solidFill>
            <a:srgbClr val="F6D4CC"/>
          </a:solidFill>
        </a:fill>
      </a:tcStyle>
    </a:band1H>
    <a:band2H>
      <a:tcTxStyle/>
      <a:tcStyle>
        <a:tcBdr/>
      </a:tcStyle>
    </a:band2H>
    <a:band1V>
      <a:tcTxStyle/>
      <a:tcStyle>
        <a:tcBdr/>
        <a:fill>
          <a:solidFill>
            <a:srgbClr val="F6D4CC"/>
          </a:solidFill>
        </a:fill>
      </a:tcStyle>
    </a:band1V>
    <a:band2V>
      <a:tcTxStyle/>
      <a:tcStyle>
        <a:tcBdr/>
      </a:tcStyle>
    </a:band2V>
    <a:lastCol>
      <a:tcTxStyle b="on" i="off">
        <a:font>
          <a:latin typeface="Aptos"/>
          <a:ea typeface="Aptos"/>
          <a:cs typeface="Aptos"/>
        </a:font>
        <a:schemeClr val="lt1"/>
      </a:tcTxStyle>
      <a:tcStyle>
        <a:tcBdr/>
        <a:fill>
          <a:solidFill>
            <a:schemeClr val="accent2"/>
          </a:solidFill>
        </a:fill>
      </a:tcStyle>
    </a:lastCol>
    <a:firstCol>
      <a:tcTxStyle b="on" i="off">
        <a:font>
          <a:latin typeface="Aptos"/>
          <a:ea typeface="Aptos"/>
          <a:cs typeface="Aptos"/>
        </a:font>
        <a:schemeClr val="lt1"/>
      </a:tcTxStyle>
      <a:tcStyle>
        <a:tcBdr/>
        <a:fill>
          <a:solidFill>
            <a:schemeClr val="accent2"/>
          </a:solidFill>
        </a:fill>
      </a:tcStyle>
    </a:firstCol>
    <a:lastRow>
      <a:tcTxStyle b="on" i="off">
        <a:font>
          <a:latin typeface="Aptos"/>
          <a:ea typeface="Aptos"/>
          <a:cs typeface="Aptos"/>
        </a:font>
        <a:schemeClr val="lt1"/>
      </a:tcTxStyle>
      <a:tcStyle>
        <a:tcBdr>
          <a:top>
            <a:ln w="38100" cap="flat" cmpd="sng">
              <a:solidFill>
                <a:schemeClr val="lt1"/>
              </a:solidFill>
              <a:prstDash val="solid"/>
              <a:round/>
              <a:headEnd type="none" w="sm" len="sm"/>
              <a:tailEnd type="none" w="sm" len="sm"/>
            </a:ln>
          </a:top>
        </a:tcBdr>
        <a:fill>
          <a:solidFill>
            <a:schemeClr val="accent2"/>
          </a:solidFill>
        </a:fill>
      </a:tcStyle>
    </a:lastRow>
    <a:seCell>
      <a:tcTxStyle/>
      <a:tcStyle>
        <a:tcBdr/>
      </a:tcStyle>
    </a:seCell>
    <a:swCell>
      <a:tcTxStyle/>
      <a:tcStyle>
        <a:tcBdr/>
      </a:tcStyle>
    </a:swCell>
    <a:firstRow>
      <a:tcTxStyle b="on" i="off">
        <a:font>
          <a:latin typeface="Aptos"/>
          <a:ea typeface="Aptos"/>
          <a:cs typeface="Aptos"/>
        </a:font>
        <a:schemeClr val="lt1"/>
      </a:tcTxStyle>
      <a:tcStyle>
        <a:tcBdr>
          <a:bottom>
            <a:ln w="38100" cap="flat" cmpd="sng">
              <a:solidFill>
                <a:schemeClr val="lt1"/>
              </a:solidFill>
              <a:prstDash val="solid"/>
              <a:round/>
              <a:headEnd type="none" w="sm" len="sm"/>
              <a:tailEnd type="none" w="sm" len="sm"/>
            </a:ln>
          </a:bottom>
        </a:tcBdr>
        <a:fill>
          <a:solidFill>
            <a:schemeClr val="accent2"/>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34"/>
    <p:restoredTop sz="94726"/>
  </p:normalViewPr>
  <p:slideViewPr>
    <p:cSldViewPr snapToGrid="0">
      <p:cViewPr varScale="1">
        <p:scale>
          <a:sx n="89" d="100"/>
          <a:sy n="89" d="100"/>
        </p:scale>
        <p:origin x="327"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Master" Target="slideMasters/slideMaster3.xml"/><Relationship Id="rId47"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4.fntdata"/><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font" Target="fonts/font2.fntdata"/><Relationship Id="rId10" Type="http://schemas.openxmlformats.org/officeDocument/2006/relationships/slide" Target="slides/slide7.xml"/><Relationship Id="rId19" Type="http://schemas.openxmlformats.org/officeDocument/2006/relationships/font" Target="fonts/font6.fntdata"/><Relationship Id="rId44" Type="http://customschemas.google.com/relationships/presentationmetadata" Target="meta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font" Target="fonts/font1.fntdata"/><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3" name="Google Shape;45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0" name="Google Shape;41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a:extLst>
            <a:ext uri="{FF2B5EF4-FFF2-40B4-BE49-F238E27FC236}">
              <a16:creationId xmlns:a16="http://schemas.microsoft.com/office/drawing/2014/main" id="{CCC6670E-D0ED-ECC2-1727-0E65F8F7DD85}"/>
            </a:ext>
          </a:extLst>
        </p:cNvPr>
        <p:cNvGrpSpPr/>
        <p:nvPr/>
      </p:nvGrpSpPr>
      <p:grpSpPr>
        <a:xfrm>
          <a:off x="0" y="0"/>
          <a:ext cx="0" cy="0"/>
          <a:chOff x="0" y="0"/>
          <a:chExt cx="0" cy="0"/>
        </a:xfrm>
      </p:grpSpPr>
      <p:sp>
        <p:nvSpPr>
          <p:cNvPr id="409" name="Google Shape;409;p3:notes">
            <a:extLst>
              <a:ext uri="{FF2B5EF4-FFF2-40B4-BE49-F238E27FC236}">
                <a16:creationId xmlns:a16="http://schemas.microsoft.com/office/drawing/2014/main" id="{0D1BBB7B-FB1E-3892-C6DD-1227CECF42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0" name="Google Shape;410;p3:notes">
            <a:extLst>
              <a:ext uri="{FF2B5EF4-FFF2-40B4-BE49-F238E27FC236}">
                <a16:creationId xmlns:a16="http://schemas.microsoft.com/office/drawing/2014/main" id="{F6BCA4A3-238A-3800-046E-48A61FDE58C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1173982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a:extLst>
            <a:ext uri="{FF2B5EF4-FFF2-40B4-BE49-F238E27FC236}">
              <a16:creationId xmlns:a16="http://schemas.microsoft.com/office/drawing/2014/main" id="{34AE041E-305A-FBE8-D7CE-3EB437F0A197}"/>
            </a:ext>
          </a:extLst>
        </p:cNvPr>
        <p:cNvGrpSpPr/>
        <p:nvPr/>
      </p:nvGrpSpPr>
      <p:grpSpPr>
        <a:xfrm>
          <a:off x="0" y="0"/>
          <a:ext cx="0" cy="0"/>
          <a:chOff x="0" y="0"/>
          <a:chExt cx="0" cy="0"/>
        </a:xfrm>
      </p:grpSpPr>
      <p:sp>
        <p:nvSpPr>
          <p:cNvPr id="409" name="Google Shape;409;p3:notes">
            <a:extLst>
              <a:ext uri="{FF2B5EF4-FFF2-40B4-BE49-F238E27FC236}">
                <a16:creationId xmlns:a16="http://schemas.microsoft.com/office/drawing/2014/main" id="{D43B018F-3FE6-697C-507A-972021B954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0" name="Google Shape;410;p3:notes">
            <a:extLst>
              <a:ext uri="{FF2B5EF4-FFF2-40B4-BE49-F238E27FC236}">
                <a16:creationId xmlns:a16="http://schemas.microsoft.com/office/drawing/2014/main" id="{B537337B-6383-1FD0-5AE5-845A6901EDF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3283036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a:extLst>
            <a:ext uri="{FF2B5EF4-FFF2-40B4-BE49-F238E27FC236}">
              <a16:creationId xmlns:a16="http://schemas.microsoft.com/office/drawing/2014/main" id="{899BEC34-D5E9-19E2-B82A-319B17E9D475}"/>
            </a:ext>
          </a:extLst>
        </p:cNvPr>
        <p:cNvGrpSpPr/>
        <p:nvPr/>
      </p:nvGrpSpPr>
      <p:grpSpPr>
        <a:xfrm>
          <a:off x="0" y="0"/>
          <a:ext cx="0" cy="0"/>
          <a:chOff x="0" y="0"/>
          <a:chExt cx="0" cy="0"/>
        </a:xfrm>
      </p:grpSpPr>
      <p:sp>
        <p:nvSpPr>
          <p:cNvPr id="409" name="Google Shape;409;p3:notes">
            <a:extLst>
              <a:ext uri="{FF2B5EF4-FFF2-40B4-BE49-F238E27FC236}">
                <a16:creationId xmlns:a16="http://schemas.microsoft.com/office/drawing/2014/main" id="{FDDB4644-93A7-E42F-CF1C-E8E20D07FD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0" name="Google Shape;410;p3:notes">
            <a:extLst>
              <a:ext uri="{FF2B5EF4-FFF2-40B4-BE49-F238E27FC236}">
                <a16:creationId xmlns:a16="http://schemas.microsoft.com/office/drawing/2014/main" id="{ACB104B3-1F17-2A73-9105-74F51FAC0E2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112664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a:extLst>
            <a:ext uri="{FF2B5EF4-FFF2-40B4-BE49-F238E27FC236}">
              <a16:creationId xmlns:a16="http://schemas.microsoft.com/office/drawing/2014/main" id="{CC9799B3-8698-4C34-B134-873AC03A3455}"/>
            </a:ext>
          </a:extLst>
        </p:cNvPr>
        <p:cNvGrpSpPr/>
        <p:nvPr/>
      </p:nvGrpSpPr>
      <p:grpSpPr>
        <a:xfrm>
          <a:off x="0" y="0"/>
          <a:ext cx="0" cy="0"/>
          <a:chOff x="0" y="0"/>
          <a:chExt cx="0" cy="0"/>
        </a:xfrm>
      </p:grpSpPr>
      <p:sp>
        <p:nvSpPr>
          <p:cNvPr id="409" name="Google Shape;409;p3:notes">
            <a:extLst>
              <a:ext uri="{FF2B5EF4-FFF2-40B4-BE49-F238E27FC236}">
                <a16:creationId xmlns:a16="http://schemas.microsoft.com/office/drawing/2014/main" id="{98FD791B-4E4D-5D03-FF57-556FD36085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0" name="Google Shape;410;p3:notes">
            <a:extLst>
              <a:ext uri="{FF2B5EF4-FFF2-40B4-BE49-F238E27FC236}">
                <a16:creationId xmlns:a16="http://schemas.microsoft.com/office/drawing/2014/main" id="{EB4BE6E0-77EF-2CBE-59CB-44A195F3749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1525605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a:extLst>
            <a:ext uri="{FF2B5EF4-FFF2-40B4-BE49-F238E27FC236}">
              <a16:creationId xmlns:a16="http://schemas.microsoft.com/office/drawing/2014/main" id="{70FBED65-DEF1-72F3-301D-D397CB31CED0}"/>
            </a:ext>
          </a:extLst>
        </p:cNvPr>
        <p:cNvGrpSpPr/>
        <p:nvPr/>
      </p:nvGrpSpPr>
      <p:grpSpPr>
        <a:xfrm>
          <a:off x="0" y="0"/>
          <a:ext cx="0" cy="0"/>
          <a:chOff x="0" y="0"/>
          <a:chExt cx="0" cy="0"/>
        </a:xfrm>
      </p:grpSpPr>
      <p:sp>
        <p:nvSpPr>
          <p:cNvPr id="409" name="Google Shape;409;p3:notes">
            <a:extLst>
              <a:ext uri="{FF2B5EF4-FFF2-40B4-BE49-F238E27FC236}">
                <a16:creationId xmlns:a16="http://schemas.microsoft.com/office/drawing/2014/main" id="{A9EB579E-B234-F5E1-1CDD-03FF2D73EE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0" name="Google Shape;410;p3:notes">
            <a:extLst>
              <a:ext uri="{FF2B5EF4-FFF2-40B4-BE49-F238E27FC236}">
                <a16:creationId xmlns:a16="http://schemas.microsoft.com/office/drawing/2014/main" id="{7765BB32-F30D-565C-4503-B8A86FE06C0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897828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310fd773917_0_324:notes"/>
          <p:cNvSpPr>
            <a:spLocks noGrp="1" noRot="1" noChangeAspect="1"/>
          </p:cNvSpPr>
          <p:nvPr>
            <p:ph type="sldImg" idx="2"/>
          </p:nvPr>
        </p:nvSpPr>
        <p:spPr>
          <a:xfrm>
            <a:off x="381833" y="685800"/>
            <a:ext cx="60948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310fd773917_0_3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hyperlink" Target="https://drive.google.com/drive/folders/1r9f2zGHgj15X8MzPDboofdWS5anbXyZI?usp=drive_link" TargetMode="External"/><Relationship Id="rId2" Type="http://schemas.openxmlformats.org/officeDocument/2006/relationships/hyperlink" Target="https://drive.google.com/drive/folders/1ytBxVxWWsRY1Og_KtItxwQTwo5rjqsLB?usp=sharing"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Master" Target="../slideMasters/slideMaster3.xml"/><Relationship Id="rId4" Type="http://schemas.openxmlformats.org/officeDocument/2006/relationships/image" Target="../media/image24.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Master" Target="../slideMasters/slideMaster3.xml"/><Relationship Id="rId4" Type="http://schemas.openxmlformats.org/officeDocument/2006/relationships/image" Target="../media/image24.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3.xml"/><Relationship Id="rId4" Type="http://schemas.openxmlformats.org/officeDocument/2006/relationships/image" Target="../media/image24.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30.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3.xml"/><Relationship Id="rId4" Type="http://schemas.openxmlformats.org/officeDocument/2006/relationships/image" Target="../media/image33.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Master" Target="../slideMasters/slideMaster3.xml"/><Relationship Id="rId4" Type="http://schemas.openxmlformats.org/officeDocument/2006/relationships/image" Target="../media/image3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_HEADER_1">
  <p:cSld name="SECTION_HEADER_1">
    <p:spTree>
      <p:nvGrpSpPr>
        <p:cNvPr id="1" name="Shape 15"/>
        <p:cNvGrpSpPr/>
        <p:nvPr/>
      </p:nvGrpSpPr>
      <p:grpSpPr>
        <a:xfrm>
          <a:off x="0" y="0"/>
          <a:ext cx="0" cy="0"/>
          <a:chOff x="0" y="0"/>
          <a:chExt cx="0" cy="0"/>
        </a:xfrm>
      </p:grpSpPr>
      <p:sp>
        <p:nvSpPr>
          <p:cNvPr id="16" name="Google Shape;16;p34"/>
          <p:cNvSpPr txBox="1">
            <a:spLocks noGrp="1"/>
          </p:cNvSpPr>
          <p:nvPr>
            <p:ph type="title"/>
          </p:nvPr>
        </p:nvSpPr>
        <p:spPr>
          <a:xfrm>
            <a:off x="415600" y="2867800"/>
            <a:ext cx="11360800" cy="1122400"/>
          </a:xfrm>
          <a:prstGeom prst="rect">
            <a:avLst/>
          </a:prstGeom>
          <a:noFill/>
          <a:ln>
            <a:noFill/>
          </a:ln>
        </p:spPr>
        <p:txBody>
          <a:bodyPr spcFirstLastPara="1" wrap="square" lIns="182850" tIns="182850" rIns="182850" bIns="182850" anchor="ctr" anchorCtr="0">
            <a:normAutofit/>
          </a:bodyPr>
          <a:lstStyle>
            <a:lvl1pPr lvl="0" algn="ctr">
              <a:lnSpc>
                <a:spcPct val="90000"/>
              </a:lnSpc>
              <a:spcBef>
                <a:spcPts val="0"/>
              </a:spcBef>
              <a:spcAft>
                <a:spcPts val="0"/>
              </a:spcAft>
              <a:buClr>
                <a:schemeClr val="dk1"/>
              </a:buClr>
              <a:buSzPts val="7200"/>
              <a:buFont typeface="Poppins"/>
              <a:buNone/>
              <a:defRPr sz="4800">
                <a:latin typeface="Poppins"/>
                <a:ea typeface="Poppins"/>
                <a:cs typeface="Poppins"/>
                <a:sym typeface="Poppins"/>
              </a:defRPr>
            </a:lvl1pPr>
            <a:lvl2pPr lvl="1" algn="ctr">
              <a:spcBef>
                <a:spcPts val="0"/>
              </a:spcBef>
              <a:spcAft>
                <a:spcPts val="0"/>
              </a:spcAft>
              <a:buSzPts val="7200"/>
              <a:buFont typeface="Poppins"/>
              <a:buNone/>
              <a:defRPr sz="4800">
                <a:latin typeface="Poppins"/>
                <a:ea typeface="Poppins"/>
                <a:cs typeface="Poppins"/>
                <a:sym typeface="Poppins"/>
              </a:defRPr>
            </a:lvl2pPr>
            <a:lvl3pPr lvl="2" algn="ctr">
              <a:spcBef>
                <a:spcPts val="0"/>
              </a:spcBef>
              <a:spcAft>
                <a:spcPts val="0"/>
              </a:spcAft>
              <a:buSzPts val="7200"/>
              <a:buFont typeface="Poppins"/>
              <a:buNone/>
              <a:defRPr sz="4800">
                <a:latin typeface="Poppins"/>
                <a:ea typeface="Poppins"/>
                <a:cs typeface="Poppins"/>
                <a:sym typeface="Poppins"/>
              </a:defRPr>
            </a:lvl3pPr>
            <a:lvl4pPr lvl="3" algn="ctr">
              <a:spcBef>
                <a:spcPts val="0"/>
              </a:spcBef>
              <a:spcAft>
                <a:spcPts val="0"/>
              </a:spcAft>
              <a:buSzPts val="7200"/>
              <a:buFont typeface="Poppins"/>
              <a:buNone/>
              <a:defRPr sz="4800">
                <a:latin typeface="Poppins"/>
                <a:ea typeface="Poppins"/>
                <a:cs typeface="Poppins"/>
                <a:sym typeface="Poppins"/>
              </a:defRPr>
            </a:lvl4pPr>
            <a:lvl5pPr lvl="4" algn="ctr">
              <a:spcBef>
                <a:spcPts val="0"/>
              </a:spcBef>
              <a:spcAft>
                <a:spcPts val="0"/>
              </a:spcAft>
              <a:buSzPts val="7200"/>
              <a:buFont typeface="Poppins"/>
              <a:buNone/>
              <a:defRPr sz="4800">
                <a:latin typeface="Poppins"/>
                <a:ea typeface="Poppins"/>
                <a:cs typeface="Poppins"/>
                <a:sym typeface="Poppins"/>
              </a:defRPr>
            </a:lvl5pPr>
            <a:lvl6pPr lvl="5" algn="ctr">
              <a:spcBef>
                <a:spcPts val="0"/>
              </a:spcBef>
              <a:spcAft>
                <a:spcPts val="0"/>
              </a:spcAft>
              <a:buSzPts val="7200"/>
              <a:buFont typeface="Poppins"/>
              <a:buNone/>
              <a:defRPr sz="4800">
                <a:latin typeface="Poppins"/>
                <a:ea typeface="Poppins"/>
                <a:cs typeface="Poppins"/>
                <a:sym typeface="Poppins"/>
              </a:defRPr>
            </a:lvl6pPr>
            <a:lvl7pPr lvl="6" algn="ctr">
              <a:spcBef>
                <a:spcPts val="0"/>
              </a:spcBef>
              <a:spcAft>
                <a:spcPts val="0"/>
              </a:spcAft>
              <a:buSzPts val="7200"/>
              <a:buFont typeface="Poppins"/>
              <a:buNone/>
              <a:defRPr sz="4800">
                <a:latin typeface="Poppins"/>
                <a:ea typeface="Poppins"/>
                <a:cs typeface="Poppins"/>
                <a:sym typeface="Poppins"/>
              </a:defRPr>
            </a:lvl7pPr>
            <a:lvl8pPr lvl="7" algn="ctr">
              <a:spcBef>
                <a:spcPts val="0"/>
              </a:spcBef>
              <a:spcAft>
                <a:spcPts val="0"/>
              </a:spcAft>
              <a:buSzPts val="7200"/>
              <a:buFont typeface="Poppins"/>
              <a:buNone/>
              <a:defRPr sz="4800">
                <a:latin typeface="Poppins"/>
                <a:ea typeface="Poppins"/>
                <a:cs typeface="Poppins"/>
                <a:sym typeface="Poppins"/>
              </a:defRPr>
            </a:lvl8pPr>
            <a:lvl9pPr lvl="8" algn="ctr">
              <a:spcBef>
                <a:spcPts val="0"/>
              </a:spcBef>
              <a:spcAft>
                <a:spcPts val="0"/>
              </a:spcAft>
              <a:buSzPts val="7200"/>
              <a:buFont typeface="Poppins"/>
              <a:buNone/>
              <a:defRPr sz="4800">
                <a:latin typeface="Poppins"/>
                <a:ea typeface="Poppins"/>
                <a:cs typeface="Poppins"/>
                <a:sym typeface="Poppins"/>
              </a:defRPr>
            </a:lvl9pPr>
          </a:lstStyle>
          <a:p>
            <a:endParaRPr/>
          </a:p>
        </p:txBody>
      </p:sp>
      <p:sp>
        <p:nvSpPr>
          <p:cNvPr id="17" name="Google Shape;17;p34"/>
          <p:cNvSpPr txBox="1">
            <a:spLocks noGrp="1"/>
          </p:cNvSpPr>
          <p:nvPr>
            <p:ph type="sldNum" idx="12"/>
          </p:nvPr>
        </p:nvSpPr>
        <p:spPr>
          <a:xfrm>
            <a:off x="11347411" y="6268423"/>
            <a:ext cx="731600" cy="524800"/>
          </a:xfrm>
          <a:prstGeom prst="rect">
            <a:avLst/>
          </a:prstGeom>
          <a:noFill/>
          <a:ln>
            <a:noFill/>
          </a:ln>
        </p:spPr>
        <p:txBody>
          <a:bodyPr spcFirstLastPara="1" wrap="square" lIns="182850" tIns="182850" rIns="182850" bIns="182850" anchor="ctr" anchorCtr="0">
            <a:normAutofit/>
          </a:bodyPr>
          <a:lstStyle>
            <a:lvl1pPr marL="0" marR="0" lvl="0" indent="0" algn="r">
              <a:spcBef>
                <a:spcPts val="0"/>
              </a:spcBef>
              <a:spcAft>
                <a:spcPts val="0"/>
              </a:spcAft>
              <a:buClr>
                <a:srgbClr val="757575"/>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spcBef>
                <a:spcPts val="0"/>
              </a:spcBef>
              <a:spcAft>
                <a:spcPts val="0"/>
              </a:spcAft>
              <a:buClr>
                <a:srgbClr val="757575"/>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spcBef>
                <a:spcPts val="0"/>
              </a:spcBef>
              <a:spcAft>
                <a:spcPts val="0"/>
              </a:spcAft>
              <a:buClr>
                <a:srgbClr val="757575"/>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spcBef>
                <a:spcPts val="0"/>
              </a:spcBef>
              <a:spcAft>
                <a:spcPts val="0"/>
              </a:spcAft>
              <a:buClr>
                <a:srgbClr val="757575"/>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spcBef>
                <a:spcPts val="0"/>
              </a:spcBef>
              <a:spcAft>
                <a:spcPts val="0"/>
              </a:spcAft>
              <a:buClr>
                <a:srgbClr val="757575"/>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spcBef>
                <a:spcPts val="0"/>
              </a:spcBef>
              <a:spcAft>
                <a:spcPts val="0"/>
              </a:spcAft>
              <a:buClr>
                <a:srgbClr val="757575"/>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spcBef>
                <a:spcPts val="0"/>
              </a:spcBef>
              <a:spcAft>
                <a:spcPts val="0"/>
              </a:spcAft>
              <a:buClr>
                <a:srgbClr val="757575"/>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spcBef>
                <a:spcPts val="0"/>
              </a:spcBef>
              <a:spcAft>
                <a:spcPts val="0"/>
              </a:spcAft>
              <a:buClr>
                <a:srgbClr val="757575"/>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spcBef>
                <a:spcPts val="0"/>
              </a:spcBef>
              <a:spcAft>
                <a:spcPts val="0"/>
              </a:spcAft>
              <a:buClr>
                <a:srgbClr val="757575"/>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7"/>
        <p:cNvGrpSpPr/>
        <p:nvPr/>
      </p:nvGrpSpPr>
      <p:grpSpPr>
        <a:xfrm>
          <a:off x="0" y="0"/>
          <a:ext cx="0" cy="0"/>
          <a:chOff x="0" y="0"/>
          <a:chExt cx="0" cy="0"/>
        </a:xfrm>
      </p:grpSpPr>
      <p:sp>
        <p:nvSpPr>
          <p:cNvPr id="78" name="Google Shape;78;p4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45"/>
          <p:cNvSpPr>
            <a:spLocks noGrp="1"/>
          </p:cNvSpPr>
          <p:nvPr>
            <p:ph type="pic" idx="2"/>
          </p:nvPr>
        </p:nvSpPr>
        <p:spPr>
          <a:xfrm>
            <a:off x="5183188" y="987425"/>
            <a:ext cx="6172200" cy="4873625"/>
          </a:xfrm>
          <a:prstGeom prst="rect">
            <a:avLst/>
          </a:prstGeom>
          <a:noFill/>
          <a:ln>
            <a:noFill/>
          </a:ln>
        </p:spPr>
      </p:sp>
      <p:sp>
        <p:nvSpPr>
          <p:cNvPr id="80" name="Google Shape;80;p4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4"/>
        <p:cNvGrpSpPr/>
        <p:nvPr/>
      </p:nvGrpSpPr>
      <p:grpSpPr>
        <a:xfrm>
          <a:off x="0" y="0"/>
          <a:ext cx="0" cy="0"/>
          <a:chOff x="0" y="0"/>
          <a:chExt cx="0" cy="0"/>
        </a:xfrm>
      </p:grpSpPr>
      <p:sp>
        <p:nvSpPr>
          <p:cNvPr id="85" name="Google Shape;85;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4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0"/>
        <p:cNvGrpSpPr/>
        <p:nvPr/>
      </p:nvGrpSpPr>
      <p:grpSpPr>
        <a:xfrm>
          <a:off x="0" y="0"/>
          <a:ext cx="0" cy="0"/>
          <a:chOff x="0" y="0"/>
          <a:chExt cx="0" cy="0"/>
        </a:xfrm>
      </p:grpSpPr>
      <p:sp>
        <p:nvSpPr>
          <p:cNvPr id="91" name="Google Shape;91;p4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4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_HEADER_1">
  <p:cSld name="SECTION_HEADER_1">
    <p:spTree>
      <p:nvGrpSpPr>
        <p:cNvPr id="1" name="Shape 15"/>
        <p:cNvGrpSpPr/>
        <p:nvPr/>
      </p:nvGrpSpPr>
      <p:grpSpPr>
        <a:xfrm>
          <a:off x="0" y="0"/>
          <a:ext cx="0" cy="0"/>
          <a:chOff x="0" y="0"/>
          <a:chExt cx="0" cy="0"/>
        </a:xfrm>
      </p:grpSpPr>
      <p:sp>
        <p:nvSpPr>
          <p:cNvPr id="16" name="Google Shape;16;p26"/>
          <p:cNvSpPr txBox="1">
            <a:spLocks noGrp="1"/>
          </p:cNvSpPr>
          <p:nvPr>
            <p:ph type="title"/>
          </p:nvPr>
        </p:nvSpPr>
        <p:spPr>
          <a:xfrm>
            <a:off x="415600" y="2867859"/>
            <a:ext cx="11360800" cy="1122427"/>
          </a:xfrm>
          <a:prstGeom prst="rect">
            <a:avLst/>
          </a:prstGeom>
          <a:noFill/>
          <a:ln>
            <a:noFill/>
          </a:ln>
        </p:spPr>
        <p:txBody>
          <a:bodyPr spcFirstLastPara="1" wrap="square" lIns="274300" tIns="274300" rIns="274300" bIns="274300" anchor="ctr" anchorCtr="0">
            <a:normAutofit/>
          </a:bodyPr>
          <a:lstStyle>
            <a:lvl1pPr lvl="0" algn="ctr">
              <a:lnSpc>
                <a:spcPct val="90000"/>
              </a:lnSpc>
              <a:spcBef>
                <a:spcPts val="0"/>
              </a:spcBef>
              <a:spcAft>
                <a:spcPts val="0"/>
              </a:spcAft>
              <a:buClr>
                <a:schemeClr val="dk1"/>
              </a:buClr>
              <a:buSzPts val="10800"/>
              <a:buFont typeface="Poppins"/>
              <a:buNone/>
              <a:defRPr sz="4800">
                <a:latin typeface="Poppins"/>
                <a:ea typeface="Poppins"/>
                <a:cs typeface="Poppins"/>
                <a:sym typeface="Poppins"/>
              </a:defRPr>
            </a:lvl1pPr>
            <a:lvl2pPr lvl="1" algn="ctr">
              <a:spcBef>
                <a:spcPts val="0"/>
              </a:spcBef>
              <a:spcAft>
                <a:spcPts val="0"/>
              </a:spcAft>
              <a:buSzPts val="10800"/>
              <a:buFont typeface="Poppins"/>
              <a:buNone/>
              <a:defRPr sz="4800">
                <a:latin typeface="Poppins"/>
                <a:ea typeface="Poppins"/>
                <a:cs typeface="Poppins"/>
                <a:sym typeface="Poppins"/>
              </a:defRPr>
            </a:lvl2pPr>
            <a:lvl3pPr lvl="2" algn="ctr">
              <a:spcBef>
                <a:spcPts val="0"/>
              </a:spcBef>
              <a:spcAft>
                <a:spcPts val="0"/>
              </a:spcAft>
              <a:buSzPts val="10800"/>
              <a:buFont typeface="Poppins"/>
              <a:buNone/>
              <a:defRPr sz="4800">
                <a:latin typeface="Poppins"/>
                <a:ea typeface="Poppins"/>
                <a:cs typeface="Poppins"/>
                <a:sym typeface="Poppins"/>
              </a:defRPr>
            </a:lvl3pPr>
            <a:lvl4pPr lvl="3" algn="ctr">
              <a:spcBef>
                <a:spcPts val="0"/>
              </a:spcBef>
              <a:spcAft>
                <a:spcPts val="0"/>
              </a:spcAft>
              <a:buSzPts val="10800"/>
              <a:buFont typeface="Poppins"/>
              <a:buNone/>
              <a:defRPr sz="4800">
                <a:latin typeface="Poppins"/>
                <a:ea typeface="Poppins"/>
                <a:cs typeface="Poppins"/>
                <a:sym typeface="Poppins"/>
              </a:defRPr>
            </a:lvl4pPr>
            <a:lvl5pPr lvl="4" algn="ctr">
              <a:spcBef>
                <a:spcPts val="0"/>
              </a:spcBef>
              <a:spcAft>
                <a:spcPts val="0"/>
              </a:spcAft>
              <a:buSzPts val="10800"/>
              <a:buFont typeface="Poppins"/>
              <a:buNone/>
              <a:defRPr sz="4800">
                <a:latin typeface="Poppins"/>
                <a:ea typeface="Poppins"/>
                <a:cs typeface="Poppins"/>
                <a:sym typeface="Poppins"/>
              </a:defRPr>
            </a:lvl5pPr>
            <a:lvl6pPr lvl="5" algn="ctr">
              <a:spcBef>
                <a:spcPts val="0"/>
              </a:spcBef>
              <a:spcAft>
                <a:spcPts val="0"/>
              </a:spcAft>
              <a:buSzPts val="10800"/>
              <a:buFont typeface="Poppins"/>
              <a:buNone/>
              <a:defRPr sz="4800">
                <a:latin typeface="Poppins"/>
                <a:ea typeface="Poppins"/>
                <a:cs typeface="Poppins"/>
                <a:sym typeface="Poppins"/>
              </a:defRPr>
            </a:lvl6pPr>
            <a:lvl7pPr lvl="6" algn="ctr">
              <a:spcBef>
                <a:spcPts val="0"/>
              </a:spcBef>
              <a:spcAft>
                <a:spcPts val="0"/>
              </a:spcAft>
              <a:buSzPts val="10800"/>
              <a:buFont typeface="Poppins"/>
              <a:buNone/>
              <a:defRPr sz="4800">
                <a:latin typeface="Poppins"/>
                <a:ea typeface="Poppins"/>
                <a:cs typeface="Poppins"/>
                <a:sym typeface="Poppins"/>
              </a:defRPr>
            </a:lvl7pPr>
            <a:lvl8pPr lvl="7" algn="ctr">
              <a:spcBef>
                <a:spcPts val="0"/>
              </a:spcBef>
              <a:spcAft>
                <a:spcPts val="0"/>
              </a:spcAft>
              <a:buSzPts val="10800"/>
              <a:buFont typeface="Poppins"/>
              <a:buNone/>
              <a:defRPr sz="4800">
                <a:latin typeface="Poppins"/>
                <a:ea typeface="Poppins"/>
                <a:cs typeface="Poppins"/>
                <a:sym typeface="Poppins"/>
              </a:defRPr>
            </a:lvl8pPr>
            <a:lvl9pPr lvl="8" algn="ctr">
              <a:spcBef>
                <a:spcPts val="0"/>
              </a:spcBef>
              <a:spcAft>
                <a:spcPts val="0"/>
              </a:spcAft>
              <a:buSzPts val="10800"/>
              <a:buFont typeface="Poppins"/>
              <a:buNone/>
              <a:defRPr sz="4800">
                <a:latin typeface="Poppins"/>
                <a:ea typeface="Poppins"/>
                <a:cs typeface="Poppins"/>
                <a:sym typeface="Poppins"/>
              </a:defRPr>
            </a:lvl9pPr>
          </a:lstStyle>
          <a:p>
            <a:endParaRPr/>
          </a:p>
        </p:txBody>
      </p:sp>
      <p:sp>
        <p:nvSpPr>
          <p:cNvPr id="17" name="Google Shape;17;p26"/>
          <p:cNvSpPr txBox="1">
            <a:spLocks noGrp="1"/>
          </p:cNvSpPr>
          <p:nvPr>
            <p:ph type="sldNum" idx="12"/>
          </p:nvPr>
        </p:nvSpPr>
        <p:spPr>
          <a:xfrm>
            <a:off x="11347411" y="6268552"/>
            <a:ext cx="731600" cy="524719"/>
          </a:xfrm>
          <a:prstGeom prst="rect">
            <a:avLst/>
          </a:prstGeom>
          <a:noFill/>
          <a:ln>
            <a:noFill/>
          </a:ln>
        </p:spPr>
        <p:txBody>
          <a:bodyPr spcFirstLastPara="1" wrap="square" lIns="274300" tIns="274300" rIns="274300" bIns="274300" anchor="ctr" anchorCtr="0">
            <a:normAutofit lnSpcReduction="20000"/>
          </a:bodyPr>
          <a:lstStyle>
            <a:lvl1pPr marL="0" marR="0" lvl="0"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1pPr>
            <a:lvl2pPr marL="0" marR="0" lvl="1"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2pPr>
            <a:lvl3pPr marL="0" marR="0" lvl="2"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3pPr>
            <a:lvl4pPr marL="0" marR="0" lvl="3"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4pPr>
            <a:lvl5pPr marL="0" marR="0" lvl="4"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5pPr>
            <a:lvl6pPr marL="0" marR="0" lvl="5"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6pPr>
            <a:lvl7pPr marL="0" marR="0" lvl="6"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7pPr>
            <a:lvl8pPr marL="0" marR="0" lvl="7"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8pPr>
            <a:lvl9pPr marL="0" marR="0" lvl="8"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3389630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_AND_TWO_COLUMNS_1">
  <p:cSld name="TITLE_AND_TWO_COLUMNS_1">
    <p:spTree>
      <p:nvGrpSpPr>
        <p:cNvPr id="1" name="Shape 18"/>
        <p:cNvGrpSpPr/>
        <p:nvPr/>
      </p:nvGrpSpPr>
      <p:grpSpPr>
        <a:xfrm>
          <a:off x="0" y="0"/>
          <a:ext cx="0" cy="0"/>
          <a:chOff x="0" y="0"/>
          <a:chExt cx="0" cy="0"/>
        </a:xfrm>
      </p:grpSpPr>
      <p:sp>
        <p:nvSpPr>
          <p:cNvPr id="19" name="Google Shape;19;p27"/>
          <p:cNvSpPr txBox="1">
            <a:spLocks noGrp="1"/>
          </p:cNvSpPr>
          <p:nvPr>
            <p:ph type="title"/>
          </p:nvPr>
        </p:nvSpPr>
        <p:spPr>
          <a:xfrm>
            <a:off x="415600" y="593379"/>
            <a:ext cx="11360800" cy="763682"/>
          </a:xfrm>
          <a:prstGeom prst="rect">
            <a:avLst/>
          </a:prstGeom>
          <a:noFill/>
          <a:ln>
            <a:noFill/>
          </a:ln>
        </p:spPr>
        <p:txBody>
          <a:bodyPr spcFirstLastPara="1" wrap="square" lIns="274300" tIns="274300" rIns="274300" bIns="274300" anchor="t" anchorCtr="0">
            <a:normAutofit/>
          </a:bodyPr>
          <a:lstStyle>
            <a:lvl1pPr lvl="0" algn="l">
              <a:lnSpc>
                <a:spcPct val="90000"/>
              </a:lnSpc>
              <a:spcBef>
                <a:spcPts val="0"/>
              </a:spcBef>
              <a:spcAft>
                <a:spcPts val="0"/>
              </a:spcAft>
              <a:buClr>
                <a:schemeClr val="dk1"/>
              </a:buClr>
              <a:buSzPts val="15000"/>
              <a:buFont typeface="Play"/>
              <a:buNone/>
              <a:defRPr/>
            </a:lvl1pPr>
            <a:lvl2pPr lvl="1">
              <a:spcBef>
                <a:spcPts val="0"/>
              </a:spcBef>
              <a:spcAft>
                <a:spcPts val="0"/>
              </a:spcAft>
              <a:buSzPts val="8400"/>
              <a:buNone/>
              <a:defRPr/>
            </a:lvl2pPr>
            <a:lvl3pPr lvl="2">
              <a:spcBef>
                <a:spcPts val="0"/>
              </a:spcBef>
              <a:spcAft>
                <a:spcPts val="0"/>
              </a:spcAft>
              <a:buSzPts val="8400"/>
              <a:buNone/>
              <a:defRPr/>
            </a:lvl3pPr>
            <a:lvl4pPr lvl="3">
              <a:spcBef>
                <a:spcPts val="0"/>
              </a:spcBef>
              <a:spcAft>
                <a:spcPts val="0"/>
              </a:spcAft>
              <a:buSzPts val="8400"/>
              <a:buNone/>
              <a:defRPr/>
            </a:lvl4pPr>
            <a:lvl5pPr lvl="4">
              <a:spcBef>
                <a:spcPts val="0"/>
              </a:spcBef>
              <a:spcAft>
                <a:spcPts val="0"/>
              </a:spcAft>
              <a:buSzPts val="8400"/>
              <a:buNone/>
              <a:defRPr/>
            </a:lvl5pPr>
            <a:lvl6pPr lvl="5">
              <a:spcBef>
                <a:spcPts val="0"/>
              </a:spcBef>
              <a:spcAft>
                <a:spcPts val="0"/>
              </a:spcAft>
              <a:buSzPts val="8400"/>
              <a:buNone/>
              <a:defRPr/>
            </a:lvl6pPr>
            <a:lvl7pPr lvl="6">
              <a:spcBef>
                <a:spcPts val="0"/>
              </a:spcBef>
              <a:spcAft>
                <a:spcPts val="0"/>
              </a:spcAft>
              <a:buSzPts val="8400"/>
              <a:buNone/>
              <a:defRPr/>
            </a:lvl7pPr>
            <a:lvl8pPr lvl="7">
              <a:spcBef>
                <a:spcPts val="0"/>
              </a:spcBef>
              <a:spcAft>
                <a:spcPts val="0"/>
              </a:spcAft>
              <a:buSzPts val="8400"/>
              <a:buNone/>
              <a:defRPr/>
            </a:lvl8pPr>
            <a:lvl9pPr lvl="8">
              <a:spcBef>
                <a:spcPts val="0"/>
              </a:spcBef>
              <a:spcAft>
                <a:spcPts val="0"/>
              </a:spcAft>
              <a:buSzPts val="8400"/>
              <a:buNone/>
              <a:defRPr/>
            </a:lvl9pPr>
          </a:lstStyle>
          <a:p>
            <a:endParaRPr/>
          </a:p>
        </p:txBody>
      </p:sp>
      <p:sp>
        <p:nvSpPr>
          <p:cNvPr id="20" name="Google Shape;20;p27"/>
          <p:cNvSpPr txBox="1">
            <a:spLocks noGrp="1"/>
          </p:cNvSpPr>
          <p:nvPr>
            <p:ph type="body" idx="1"/>
          </p:nvPr>
        </p:nvSpPr>
        <p:spPr>
          <a:xfrm>
            <a:off x="415600" y="1536665"/>
            <a:ext cx="5333200" cy="4555297"/>
          </a:xfrm>
          <a:prstGeom prst="rect">
            <a:avLst/>
          </a:prstGeom>
          <a:noFill/>
          <a:ln>
            <a:noFill/>
          </a:ln>
        </p:spPr>
        <p:txBody>
          <a:bodyPr spcFirstLastPara="1" wrap="square" lIns="274300" tIns="274300" rIns="274300" bIns="274300" anchor="t" anchorCtr="0">
            <a:normAutofit/>
          </a:bodyPr>
          <a:lstStyle>
            <a:lvl1pPr marL="304770" lvl="0" indent="-330167" algn="l">
              <a:lnSpc>
                <a:spcPct val="90000"/>
              </a:lnSpc>
              <a:spcBef>
                <a:spcPts val="0"/>
              </a:spcBef>
              <a:spcAft>
                <a:spcPts val="0"/>
              </a:spcAft>
              <a:buClr>
                <a:schemeClr val="dk1"/>
              </a:buClr>
              <a:buSzPts val="4200"/>
              <a:buChar char="●"/>
              <a:defRPr sz="1866"/>
            </a:lvl1pPr>
            <a:lvl2pPr marL="609539" lvl="1" indent="-304770" algn="l">
              <a:lnSpc>
                <a:spcPct val="90000"/>
              </a:lnSpc>
              <a:spcBef>
                <a:spcPts val="0"/>
              </a:spcBef>
              <a:spcAft>
                <a:spcPts val="0"/>
              </a:spcAft>
              <a:buClr>
                <a:schemeClr val="dk1"/>
              </a:buClr>
              <a:buSzPts val="3600"/>
              <a:buChar char="○"/>
              <a:defRPr sz="1600"/>
            </a:lvl2pPr>
            <a:lvl3pPr marL="914309" lvl="2" indent="-304770" algn="l">
              <a:lnSpc>
                <a:spcPct val="90000"/>
              </a:lnSpc>
              <a:spcBef>
                <a:spcPts val="0"/>
              </a:spcBef>
              <a:spcAft>
                <a:spcPts val="0"/>
              </a:spcAft>
              <a:buClr>
                <a:schemeClr val="dk1"/>
              </a:buClr>
              <a:buSzPts val="3600"/>
              <a:buChar char="■"/>
              <a:defRPr sz="1600"/>
            </a:lvl3pPr>
            <a:lvl4pPr marL="1219078" lvl="3" indent="-304770" algn="l">
              <a:lnSpc>
                <a:spcPct val="90000"/>
              </a:lnSpc>
              <a:spcBef>
                <a:spcPts val="0"/>
              </a:spcBef>
              <a:spcAft>
                <a:spcPts val="0"/>
              </a:spcAft>
              <a:buClr>
                <a:schemeClr val="dk1"/>
              </a:buClr>
              <a:buSzPts val="3600"/>
              <a:buChar char="●"/>
              <a:defRPr sz="1600"/>
            </a:lvl4pPr>
            <a:lvl5pPr marL="1523848" lvl="4" indent="-304770" algn="l">
              <a:lnSpc>
                <a:spcPct val="90000"/>
              </a:lnSpc>
              <a:spcBef>
                <a:spcPts val="0"/>
              </a:spcBef>
              <a:spcAft>
                <a:spcPts val="0"/>
              </a:spcAft>
              <a:buClr>
                <a:schemeClr val="dk1"/>
              </a:buClr>
              <a:buSzPts val="3600"/>
              <a:buChar char="○"/>
              <a:defRPr sz="1600"/>
            </a:lvl5pPr>
            <a:lvl6pPr marL="1828617" lvl="5" indent="-304770" algn="l">
              <a:lnSpc>
                <a:spcPct val="90000"/>
              </a:lnSpc>
              <a:spcBef>
                <a:spcPts val="0"/>
              </a:spcBef>
              <a:spcAft>
                <a:spcPts val="0"/>
              </a:spcAft>
              <a:buClr>
                <a:schemeClr val="dk1"/>
              </a:buClr>
              <a:buSzPts val="3600"/>
              <a:buChar char="■"/>
              <a:defRPr sz="1600"/>
            </a:lvl6pPr>
            <a:lvl7pPr marL="2133387" lvl="6" indent="-304770" algn="l">
              <a:lnSpc>
                <a:spcPct val="90000"/>
              </a:lnSpc>
              <a:spcBef>
                <a:spcPts val="0"/>
              </a:spcBef>
              <a:spcAft>
                <a:spcPts val="0"/>
              </a:spcAft>
              <a:buClr>
                <a:schemeClr val="dk1"/>
              </a:buClr>
              <a:buSzPts val="3600"/>
              <a:buChar char="●"/>
              <a:defRPr sz="1600"/>
            </a:lvl7pPr>
            <a:lvl8pPr marL="2438156" lvl="7" indent="-304770" algn="l">
              <a:lnSpc>
                <a:spcPct val="90000"/>
              </a:lnSpc>
              <a:spcBef>
                <a:spcPts val="0"/>
              </a:spcBef>
              <a:spcAft>
                <a:spcPts val="0"/>
              </a:spcAft>
              <a:buClr>
                <a:schemeClr val="dk1"/>
              </a:buClr>
              <a:buSzPts val="3600"/>
              <a:buChar char="○"/>
              <a:defRPr sz="1600"/>
            </a:lvl8pPr>
            <a:lvl9pPr marL="2742926" lvl="8" indent="-304770" algn="l">
              <a:lnSpc>
                <a:spcPct val="90000"/>
              </a:lnSpc>
              <a:spcBef>
                <a:spcPts val="0"/>
              </a:spcBef>
              <a:spcAft>
                <a:spcPts val="0"/>
              </a:spcAft>
              <a:buClr>
                <a:schemeClr val="dk1"/>
              </a:buClr>
              <a:buSzPts val="3600"/>
              <a:buChar char="■"/>
              <a:defRPr sz="1600"/>
            </a:lvl9pPr>
          </a:lstStyle>
          <a:p>
            <a:endParaRPr/>
          </a:p>
        </p:txBody>
      </p:sp>
      <p:sp>
        <p:nvSpPr>
          <p:cNvPr id="21" name="Google Shape;21;p27"/>
          <p:cNvSpPr txBox="1">
            <a:spLocks noGrp="1"/>
          </p:cNvSpPr>
          <p:nvPr>
            <p:ph type="body" idx="2"/>
          </p:nvPr>
        </p:nvSpPr>
        <p:spPr>
          <a:xfrm>
            <a:off x="6443200" y="1536665"/>
            <a:ext cx="5333200" cy="4555297"/>
          </a:xfrm>
          <a:prstGeom prst="rect">
            <a:avLst/>
          </a:prstGeom>
          <a:noFill/>
          <a:ln>
            <a:noFill/>
          </a:ln>
        </p:spPr>
        <p:txBody>
          <a:bodyPr spcFirstLastPara="1" wrap="square" lIns="274300" tIns="274300" rIns="274300" bIns="274300" anchor="t" anchorCtr="0">
            <a:normAutofit/>
          </a:bodyPr>
          <a:lstStyle>
            <a:lvl1pPr marL="304770" lvl="0" indent="-330167" algn="l">
              <a:lnSpc>
                <a:spcPct val="90000"/>
              </a:lnSpc>
              <a:spcBef>
                <a:spcPts val="0"/>
              </a:spcBef>
              <a:spcAft>
                <a:spcPts val="0"/>
              </a:spcAft>
              <a:buClr>
                <a:schemeClr val="dk1"/>
              </a:buClr>
              <a:buSzPts val="4200"/>
              <a:buChar char="●"/>
              <a:defRPr sz="1866"/>
            </a:lvl1pPr>
            <a:lvl2pPr marL="609539" lvl="1" indent="-304770" algn="l">
              <a:lnSpc>
                <a:spcPct val="90000"/>
              </a:lnSpc>
              <a:spcBef>
                <a:spcPts val="0"/>
              </a:spcBef>
              <a:spcAft>
                <a:spcPts val="0"/>
              </a:spcAft>
              <a:buClr>
                <a:schemeClr val="dk1"/>
              </a:buClr>
              <a:buSzPts val="3600"/>
              <a:buChar char="○"/>
              <a:defRPr sz="1600"/>
            </a:lvl2pPr>
            <a:lvl3pPr marL="914309" lvl="2" indent="-304770" algn="l">
              <a:lnSpc>
                <a:spcPct val="90000"/>
              </a:lnSpc>
              <a:spcBef>
                <a:spcPts val="0"/>
              </a:spcBef>
              <a:spcAft>
                <a:spcPts val="0"/>
              </a:spcAft>
              <a:buClr>
                <a:schemeClr val="dk1"/>
              </a:buClr>
              <a:buSzPts val="3600"/>
              <a:buChar char="■"/>
              <a:defRPr sz="1600"/>
            </a:lvl3pPr>
            <a:lvl4pPr marL="1219078" lvl="3" indent="-304770" algn="l">
              <a:lnSpc>
                <a:spcPct val="90000"/>
              </a:lnSpc>
              <a:spcBef>
                <a:spcPts val="0"/>
              </a:spcBef>
              <a:spcAft>
                <a:spcPts val="0"/>
              </a:spcAft>
              <a:buClr>
                <a:schemeClr val="dk1"/>
              </a:buClr>
              <a:buSzPts val="3600"/>
              <a:buChar char="●"/>
              <a:defRPr sz="1600"/>
            </a:lvl4pPr>
            <a:lvl5pPr marL="1523848" lvl="4" indent="-304770" algn="l">
              <a:lnSpc>
                <a:spcPct val="90000"/>
              </a:lnSpc>
              <a:spcBef>
                <a:spcPts val="0"/>
              </a:spcBef>
              <a:spcAft>
                <a:spcPts val="0"/>
              </a:spcAft>
              <a:buClr>
                <a:schemeClr val="dk1"/>
              </a:buClr>
              <a:buSzPts val="3600"/>
              <a:buChar char="○"/>
              <a:defRPr sz="1600"/>
            </a:lvl5pPr>
            <a:lvl6pPr marL="1828617" lvl="5" indent="-304770" algn="l">
              <a:lnSpc>
                <a:spcPct val="90000"/>
              </a:lnSpc>
              <a:spcBef>
                <a:spcPts val="0"/>
              </a:spcBef>
              <a:spcAft>
                <a:spcPts val="0"/>
              </a:spcAft>
              <a:buClr>
                <a:schemeClr val="dk1"/>
              </a:buClr>
              <a:buSzPts val="3600"/>
              <a:buChar char="■"/>
              <a:defRPr sz="1600"/>
            </a:lvl6pPr>
            <a:lvl7pPr marL="2133387" lvl="6" indent="-304770" algn="l">
              <a:lnSpc>
                <a:spcPct val="90000"/>
              </a:lnSpc>
              <a:spcBef>
                <a:spcPts val="0"/>
              </a:spcBef>
              <a:spcAft>
                <a:spcPts val="0"/>
              </a:spcAft>
              <a:buClr>
                <a:schemeClr val="dk1"/>
              </a:buClr>
              <a:buSzPts val="3600"/>
              <a:buChar char="●"/>
              <a:defRPr sz="1600"/>
            </a:lvl7pPr>
            <a:lvl8pPr marL="2438156" lvl="7" indent="-304770" algn="l">
              <a:lnSpc>
                <a:spcPct val="90000"/>
              </a:lnSpc>
              <a:spcBef>
                <a:spcPts val="0"/>
              </a:spcBef>
              <a:spcAft>
                <a:spcPts val="0"/>
              </a:spcAft>
              <a:buClr>
                <a:schemeClr val="dk1"/>
              </a:buClr>
              <a:buSzPts val="3600"/>
              <a:buChar char="○"/>
              <a:defRPr sz="1600"/>
            </a:lvl8pPr>
            <a:lvl9pPr marL="2742926" lvl="8" indent="-304770" algn="l">
              <a:lnSpc>
                <a:spcPct val="90000"/>
              </a:lnSpc>
              <a:spcBef>
                <a:spcPts val="0"/>
              </a:spcBef>
              <a:spcAft>
                <a:spcPts val="0"/>
              </a:spcAft>
              <a:buClr>
                <a:schemeClr val="dk1"/>
              </a:buClr>
              <a:buSzPts val="3600"/>
              <a:buChar char="■"/>
              <a:defRPr sz="1600"/>
            </a:lvl9pPr>
          </a:lstStyle>
          <a:p>
            <a:endParaRPr/>
          </a:p>
        </p:txBody>
      </p:sp>
      <p:sp>
        <p:nvSpPr>
          <p:cNvPr id="22" name="Google Shape;22;p27"/>
          <p:cNvSpPr txBox="1">
            <a:spLocks noGrp="1"/>
          </p:cNvSpPr>
          <p:nvPr>
            <p:ph type="sldNum" idx="12"/>
          </p:nvPr>
        </p:nvSpPr>
        <p:spPr>
          <a:xfrm>
            <a:off x="11347411" y="6268552"/>
            <a:ext cx="731600" cy="524719"/>
          </a:xfrm>
          <a:prstGeom prst="rect">
            <a:avLst/>
          </a:prstGeom>
          <a:noFill/>
          <a:ln>
            <a:noFill/>
          </a:ln>
        </p:spPr>
        <p:txBody>
          <a:bodyPr spcFirstLastPara="1" wrap="square" lIns="274300" tIns="274300" rIns="274300" bIns="274300" anchor="ctr" anchorCtr="0">
            <a:normAutofit lnSpcReduction="20000"/>
          </a:bodyPr>
          <a:lstStyle>
            <a:lvl1pPr marL="0" marR="0" lvl="0"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1pPr>
            <a:lvl2pPr marL="0" marR="0" lvl="1"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2pPr>
            <a:lvl3pPr marL="0" marR="0" lvl="2"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3pPr>
            <a:lvl4pPr marL="0" marR="0" lvl="3"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4pPr>
            <a:lvl5pPr marL="0" marR="0" lvl="4"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5pPr>
            <a:lvl6pPr marL="0" marR="0" lvl="5"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6pPr>
            <a:lvl7pPr marL="0" marR="0" lvl="6"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7pPr>
            <a:lvl8pPr marL="0" marR="0" lvl="7"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8pPr>
            <a:lvl9pPr marL="0" marR="0" lvl="8"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1666774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23"/>
        <p:cNvGrpSpPr/>
        <p:nvPr/>
      </p:nvGrpSpPr>
      <p:grpSpPr>
        <a:xfrm>
          <a:off x="0" y="0"/>
          <a:ext cx="0" cy="0"/>
          <a:chOff x="0" y="0"/>
          <a:chExt cx="0" cy="0"/>
        </a:xfrm>
      </p:grpSpPr>
      <p:sp>
        <p:nvSpPr>
          <p:cNvPr id="24" name="Google Shape;24;p28"/>
          <p:cNvSpPr txBox="1">
            <a:spLocks noGrp="1"/>
          </p:cNvSpPr>
          <p:nvPr>
            <p:ph type="title"/>
          </p:nvPr>
        </p:nvSpPr>
        <p:spPr>
          <a:xfrm>
            <a:off x="415600" y="593379"/>
            <a:ext cx="11360800" cy="763682"/>
          </a:xfrm>
          <a:prstGeom prst="rect">
            <a:avLst/>
          </a:prstGeom>
          <a:noFill/>
          <a:ln>
            <a:noFill/>
          </a:ln>
        </p:spPr>
        <p:txBody>
          <a:bodyPr spcFirstLastPara="1" wrap="square" lIns="274300" tIns="274300" rIns="274300" bIns="274300" anchor="t" anchorCtr="0">
            <a:normAutofit/>
          </a:bodyPr>
          <a:lstStyle>
            <a:lvl1pPr lvl="0" algn="l">
              <a:lnSpc>
                <a:spcPct val="90000"/>
              </a:lnSpc>
              <a:spcBef>
                <a:spcPts val="0"/>
              </a:spcBef>
              <a:spcAft>
                <a:spcPts val="0"/>
              </a:spcAft>
              <a:buClr>
                <a:schemeClr val="dk1"/>
              </a:buClr>
              <a:buSzPts val="15000"/>
              <a:buFont typeface="Play"/>
              <a:buNone/>
              <a:defRPr/>
            </a:lvl1pPr>
            <a:lvl2pPr lvl="1">
              <a:spcBef>
                <a:spcPts val="0"/>
              </a:spcBef>
              <a:spcAft>
                <a:spcPts val="0"/>
              </a:spcAft>
              <a:buSzPts val="8400"/>
              <a:buNone/>
              <a:defRPr/>
            </a:lvl2pPr>
            <a:lvl3pPr lvl="2">
              <a:spcBef>
                <a:spcPts val="0"/>
              </a:spcBef>
              <a:spcAft>
                <a:spcPts val="0"/>
              </a:spcAft>
              <a:buSzPts val="8400"/>
              <a:buNone/>
              <a:defRPr/>
            </a:lvl3pPr>
            <a:lvl4pPr lvl="3">
              <a:spcBef>
                <a:spcPts val="0"/>
              </a:spcBef>
              <a:spcAft>
                <a:spcPts val="0"/>
              </a:spcAft>
              <a:buSzPts val="8400"/>
              <a:buNone/>
              <a:defRPr/>
            </a:lvl4pPr>
            <a:lvl5pPr lvl="4">
              <a:spcBef>
                <a:spcPts val="0"/>
              </a:spcBef>
              <a:spcAft>
                <a:spcPts val="0"/>
              </a:spcAft>
              <a:buSzPts val="8400"/>
              <a:buNone/>
              <a:defRPr/>
            </a:lvl5pPr>
            <a:lvl6pPr lvl="5">
              <a:spcBef>
                <a:spcPts val="0"/>
              </a:spcBef>
              <a:spcAft>
                <a:spcPts val="0"/>
              </a:spcAft>
              <a:buSzPts val="8400"/>
              <a:buNone/>
              <a:defRPr/>
            </a:lvl6pPr>
            <a:lvl7pPr lvl="6">
              <a:spcBef>
                <a:spcPts val="0"/>
              </a:spcBef>
              <a:spcAft>
                <a:spcPts val="0"/>
              </a:spcAft>
              <a:buSzPts val="8400"/>
              <a:buNone/>
              <a:defRPr/>
            </a:lvl7pPr>
            <a:lvl8pPr lvl="7">
              <a:spcBef>
                <a:spcPts val="0"/>
              </a:spcBef>
              <a:spcAft>
                <a:spcPts val="0"/>
              </a:spcAft>
              <a:buSzPts val="8400"/>
              <a:buNone/>
              <a:defRPr/>
            </a:lvl8pPr>
            <a:lvl9pPr lvl="8">
              <a:spcBef>
                <a:spcPts val="0"/>
              </a:spcBef>
              <a:spcAft>
                <a:spcPts val="0"/>
              </a:spcAft>
              <a:buSzPts val="8400"/>
              <a:buNone/>
              <a:defRPr/>
            </a:lvl9pPr>
          </a:lstStyle>
          <a:p>
            <a:endParaRPr/>
          </a:p>
        </p:txBody>
      </p:sp>
      <p:sp>
        <p:nvSpPr>
          <p:cNvPr id="25" name="Google Shape;25;p28"/>
          <p:cNvSpPr txBox="1">
            <a:spLocks noGrp="1"/>
          </p:cNvSpPr>
          <p:nvPr>
            <p:ph type="body" idx="1"/>
          </p:nvPr>
        </p:nvSpPr>
        <p:spPr>
          <a:xfrm>
            <a:off x="415600" y="1536665"/>
            <a:ext cx="11360800" cy="4555297"/>
          </a:xfrm>
          <a:prstGeom prst="rect">
            <a:avLst/>
          </a:prstGeom>
          <a:noFill/>
          <a:ln>
            <a:noFill/>
          </a:ln>
        </p:spPr>
        <p:txBody>
          <a:bodyPr spcFirstLastPara="1" wrap="square" lIns="274300" tIns="274300" rIns="274300" bIns="274300" anchor="t" anchorCtr="0">
            <a:normAutofit/>
          </a:bodyPr>
          <a:lstStyle>
            <a:lvl1pPr marL="304770" lvl="0" indent="-380962" algn="l">
              <a:lnSpc>
                <a:spcPct val="90000"/>
              </a:lnSpc>
              <a:spcBef>
                <a:spcPts val="0"/>
              </a:spcBef>
              <a:spcAft>
                <a:spcPts val="0"/>
              </a:spcAft>
              <a:buClr>
                <a:schemeClr val="dk1"/>
              </a:buClr>
              <a:buSzPts val="5400"/>
              <a:buChar char="●"/>
              <a:defRPr/>
            </a:lvl1pPr>
            <a:lvl2pPr marL="609539" lvl="1" indent="-330167" algn="l">
              <a:lnSpc>
                <a:spcPct val="90000"/>
              </a:lnSpc>
              <a:spcBef>
                <a:spcPts val="0"/>
              </a:spcBef>
              <a:spcAft>
                <a:spcPts val="0"/>
              </a:spcAft>
              <a:buClr>
                <a:schemeClr val="dk1"/>
              </a:buClr>
              <a:buSzPts val="4200"/>
              <a:buChar char="○"/>
              <a:defRPr/>
            </a:lvl2pPr>
            <a:lvl3pPr marL="914309" lvl="2" indent="-330167" algn="l">
              <a:lnSpc>
                <a:spcPct val="90000"/>
              </a:lnSpc>
              <a:spcBef>
                <a:spcPts val="0"/>
              </a:spcBef>
              <a:spcAft>
                <a:spcPts val="0"/>
              </a:spcAft>
              <a:buClr>
                <a:schemeClr val="dk1"/>
              </a:buClr>
              <a:buSzPts val="4200"/>
              <a:buChar char="■"/>
              <a:defRPr/>
            </a:lvl3pPr>
            <a:lvl4pPr marL="1219078" lvl="3" indent="-330167" algn="l">
              <a:lnSpc>
                <a:spcPct val="90000"/>
              </a:lnSpc>
              <a:spcBef>
                <a:spcPts val="0"/>
              </a:spcBef>
              <a:spcAft>
                <a:spcPts val="0"/>
              </a:spcAft>
              <a:buClr>
                <a:schemeClr val="dk1"/>
              </a:buClr>
              <a:buSzPts val="4200"/>
              <a:buChar char="●"/>
              <a:defRPr/>
            </a:lvl4pPr>
            <a:lvl5pPr marL="1523848" lvl="4" indent="-330167" algn="l">
              <a:lnSpc>
                <a:spcPct val="90000"/>
              </a:lnSpc>
              <a:spcBef>
                <a:spcPts val="0"/>
              </a:spcBef>
              <a:spcAft>
                <a:spcPts val="0"/>
              </a:spcAft>
              <a:buClr>
                <a:schemeClr val="dk1"/>
              </a:buClr>
              <a:buSzPts val="4200"/>
              <a:buChar char="○"/>
              <a:defRPr/>
            </a:lvl5pPr>
            <a:lvl6pPr marL="1828617" lvl="5" indent="-330167" algn="l">
              <a:lnSpc>
                <a:spcPct val="90000"/>
              </a:lnSpc>
              <a:spcBef>
                <a:spcPts val="0"/>
              </a:spcBef>
              <a:spcAft>
                <a:spcPts val="0"/>
              </a:spcAft>
              <a:buClr>
                <a:schemeClr val="dk1"/>
              </a:buClr>
              <a:buSzPts val="4200"/>
              <a:buChar char="■"/>
              <a:defRPr/>
            </a:lvl6pPr>
            <a:lvl7pPr marL="2133387" lvl="6" indent="-330167" algn="l">
              <a:lnSpc>
                <a:spcPct val="90000"/>
              </a:lnSpc>
              <a:spcBef>
                <a:spcPts val="0"/>
              </a:spcBef>
              <a:spcAft>
                <a:spcPts val="0"/>
              </a:spcAft>
              <a:buClr>
                <a:schemeClr val="dk1"/>
              </a:buClr>
              <a:buSzPts val="4200"/>
              <a:buChar char="●"/>
              <a:defRPr/>
            </a:lvl7pPr>
            <a:lvl8pPr marL="2438156" lvl="7" indent="-330167" algn="l">
              <a:lnSpc>
                <a:spcPct val="90000"/>
              </a:lnSpc>
              <a:spcBef>
                <a:spcPts val="0"/>
              </a:spcBef>
              <a:spcAft>
                <a:spcPts val="0"/>
              </a:spcAft>
              <a:buClr>
                <a:schemeClr val="dk1"/>
              </a:buClr>
              <a:buSzPts val="4200"/>
              <a:buChar char="○"/>
              <a:defRPr/>
            </a:lvl8pPr>
            <a:lvl9pPr marL="2742926" lvl="8" indent="-330167" algn="l">
              <a:lnSpc>
                <a:spcPct val="90000"/>
              </a:lnSpc>
              <a:spcBef>
                <a:spcPts val="0"/>
              </a:spcBef>
              <a:spcAft>
                <a:spcPts val="0"/>
              </a:spcAft>
              <a:buClr>
                <a:schemeClr val="dk1"/>
              </a:buClr>
              <a:buSzPts val="4200"/>
              <a:buChar char="■"/>
              <a:defRPr/>
            </a:lvl9pPr>
          </a:lstStyle>
          <a:p>
            <a:endParaRPr/>
          </a:p>
        </p:txBody>
      </p:sp>
      <p:sp>
        <p:nvSpPr>
          <p:cNvPr id="26" name="Google Shape;26;p28"/>
          <p:cNvSpPr txBox="1">
            <a:spLocks noGrp="1"/>
          </p:cNvSpPr>
          <p:nvPr>
            <p:ph type="sldNum" idx="12"/>
          </p:nvPr>
        </p:nvSpPr>
        <p:spPr>
          <a:xfrm>
            <a:off x="11347411" y="6268552"/>
            <a:ext cx="731600" cy="524719"/>
          </a:xfrm>
          <a:prstGeom prst="rect">
            <a:avLst/>
          </a:prstGeom>
          <a:noFill/>
          <a:ln>
            <a:noFill/>
          </a:ln>
        </p:spPr>
        <p:txBody>
          <a:bodyPr spcFirstLastPara="1" wrap="square" lIns="274300" tIns="274300" rIns="274300" bIns="274300" anchor="ctr" anchorCtr="0">
            <a:normAutofit lnSpcReduction="20000"/>
          </a:bodyPr>
          <a:lstStyle>
            <a:lvl1pPr marL="0" marR="0" lvl="0"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1pPr>
            <a:lvl2pPr marL="0" marR="0" lvl="1"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2pPr>
            <a:lvl3pPr marL="0" marR="0" lvl="2"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3pPr>
            <a:lvl4pPr marL="0" marR="0" lvl="3"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4pPr>
            <a:lvl5pPr marL="0" marR="0" lvl="4"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5pPr>
            <a:lvl6pPr marL="0" marR="0" lvl="5"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6pPr>
            <a:lvl7pPr marL="0" marR="0" lvl="6"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7pPr>
            <a:lvl8pPr marL="0" marR="0" lvl="7"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8pPr>
            <a:lvl9pPr marL="0" marR="0" lvl="8" indent="0" algn="r">
              <a:spcBef>
                <a:spcPts val="0"/>
              </a:spcBef>
              <a:spcAft>
                <a:spcPts val="0"/>
              </a:spcAft>
              <a:buClr>
                <a:srgbClr val="757575"/>
              </a:buClr>
              <a:buSzPts val="1800"/>
              <a:buFont typeface="Arial"/>
              <a:buNone/>
              <a:defRPr sz="1200" b="0" i="0" u="none" strike="noStrike" cap="none">
                <a:solidFill>
                  <a:srgbClr val="757575"/>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528291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7"/>
        <p:cNvGrpSpPr/>
        <p:nvPr/>
      </p:nvGrpSpPr>
      <p:grpSpPr>
        <a:xfrm>
          <a:off x="0" y="0"/>
          <a:ext cx="0" cy="0"/>
          <a:chOff x="0" y="0"/>
          <a:chExt cx="0" cy="0"/>
        </a:xfrm>
      </p:grpSpPr>
      <p:sp>
        <p:nvSpPr>
          <p:cNvPr id="28" name="Google Shape;28;p29"/>
          <p:cNvSpPr txBox="1">
            <a:spLocks noGrp="1"/>
          </p:cNvSpPr>
          <p:nvPr>
            <p:ph type="ctrTitle"/>
          </p:nvPr>
        </p:nvSpPr>
        <p:spPr>
          <a:xfrm>
            <a:off x="1524000" y="1122386"/>
            <a:ext cx="9144000" cy="2387631"/>
          </a:xfrm>
          <a:prstGeom prst="rect">
            <a:avLst/>
          </a:prstGeom>
          <a:noFill/>
          <a:ln>
            <a:noFill/>
          </a:ln>
        </p:spPr>
        <p:txBody>
          <a:bodyPr spcFirstLastPara="1" wrap="square" lIns="137150" tIns="68550" rIns="137150" bIns="68550" anchor="b" anchorCtr="0">
            <a:normAutofit/>
          </a:bodyPr>
          <a:lstStyle>
            <a:lvl1pPr lvl="0" algn="ctr">
              <a:lnSpc>
                <a:spcPct val="90000"/>
              </a:lnSpc>
              <a:spcBef>
                <a:spcPts val="0"/>
              </a:spcBef>
              <a:spcAft>
                <a:spcPts val="0"/>
              </a:spcAft>
              <a:buClr>
                <a:schemeClr val="dk1"/>
              </a:buClr>
              <a:buSzPts val="9000"/>
              <a:buFont typeface="Play"/>
              <a:buNone/>
              <a:defRPr sz="5999"/>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a:endParaRPr/>
          </a:p>
        </p:txBody>
      </p:sp>
      <p:sp>
        <p:nvSpPr>
          <p:cNvPr id="29" name="Google Shape;29;p29"/>
          <p:cNvSpPr txBox="1">
            <a:spLocks noGrp="1"/>
          </p:cNvSpPr>
          <p:nvPr>
            <p:ph type="subTitle" idx="1"/>
          </p:nvPr>
        </p:nvSpPr>
        <p:spPr>
          <a:xfrm>
            <a:off x="1524000" y="3602112"/>
            <a:ext cx="9144000" cy="1655744"/>
          </a:xfrm>
          <a:prstGeom prst="rect">
            <a:avLst/>
          </a:prstGeom>
          <a:noFill/>
          <a:ln>
            <a:noFill/>
          </a:ln>
        </p:spPr>
        <p:txBody>
          <a:bodyPr spcFirstLastPara="1" wrap="square" lIns="137150" tIns="68550" rIns="137150" bIns="68550" anchor="t" anchorCtr="0">
            <a:normAutofit/>
          </a:bodyPr>
          <a:lstStyle>
            <a:lvl1pPr lvl="0" algn="ctr">
              <a:lnSpc>
                <a:spcPct val="90000"/>
              </a:lnSpc>
              <a:spcBef>
                <a:spcPts val="1000"/>
              </a:spcBef>
              <a:spcAft>
                <a:spcPts val="0"/>
              </a:spcAft>
              <a:buClr>
                <a:schemeClr val="dk1"/>
              </a:buClr>
              <a:buSzPts val="3600"/>
              <a:buNone/>
              <a:defRPr sz="2400"/>
            </a:lvl1pPr>
            <a:lvl2pPr lvl="1" algn="ctr">
              <a:lnSpc>
                <a:spcPct val="90000"/>
              </a:lnSpc>
              <a:spcBef>
                <a:spcPts val="533"/>
              </a:spcBef>
              <a:spcAft>
                <a:spcPts val="0"/>
              </a:spcAft>
              <a:buClr>
                <a:schemeClr val="dk1"/>
              </a:buClr>
              <a:buSzPts val="3000"/>
              <a:buNone/>
              <a:defRPr sz="2000"/>
            </a:lvl2pPr>
            <a:lvl3pPr lvl="2" algn="ctr">
              <a:lnSpc>
                <a:spcPct val="90000"/>
              </a:lnSpc>
              <a:spcBef>
                <a:spcPts val="533"/>
              </a:spcBef>
              <a:spcAft>
                <a:spcPts val="0"/>
              </a:spcAft>
              <a:buClr>
                <a:schemeClr val="dk1"/>
              </a:buClr>
              <a:buSzPts val="2700"/>
              <a:buNone/>
              <a:defRPr sz="1800"/>
            </a:lvl3pPr>
            <a:lvl4pPr lvl="3" algn="ctr">
              <a:lnSpc>
                <a:spcPct val="90000"/>
              </a:lnSpc>
              <a:spcBef>
                <a:spcPts val="533"/>
              </a:spcBef>
              <a:spcAft>
                <a:spcPts val="0"/>
              </a:spcAft>
              <a:buClr>
                <a:schemeClr val="dk1"/>
              </a:buClr>
              <a:buSzPts val="2400"/>
              <a:buNone/>
              <a:defRPr sz="1600"/>
            </a:lvl4pPr>
            <a:lvl5pPr lvl="4" algn="ctr">
              <a:lnSpc>
                <a:spcPct val="90000"/>
              </a:lnSpc>
              <a:spcBef>
                <a:spcPts val="533"/>
              </a:spcBef>
              <a:spcAft>
                <a:spcPts val="0"/>
              </a:spcAft>
              <a:buClr>
                <a:schemeClr val="dk1"/>
              </a:buClr>
              <a:buSzPts val="2400"/>
              <a:buNone/>
              <a:defRPr sz="1600"/>
            </a:lvl5pPr>
            <a:lvl6pPr lvl="5" algn="ctr">
              <a:lnSpc>
                <a:spcPct val="90000"/>
              </a:lnSpc>
              <a:spcBef>
                <a:spcPts val="533"/>
              </a:spcBef>
              <a:spcAft>
                <a:spcPts val="0"/>
              </a:spcAft>
              <a:buClr>
                <a:schemeClr val="dk1"/>
              </a:buClr>
              <a:buSzPts val="2400"/>
              <a:buNone/>
              <a:defRPr sz="1600"/>
            </a:lvl6pPr>
            <a:lvl7pPr lvl="6" algn="ctr">
              <a:lnSpc>
                <a:spcPct val="90000"/>
              </a:lnSpc>
              <a:spcBef>
                <a:spcPts val="533"/>
              </a:spcBef>
              <a:spcAft>
                <a:spcPts val="0"/>
              </a:spcAft>
              <a:buClr>
                <a:schemeClr val="dk1"/>
              </a:buClr>
              <a:buSzPts val="2400"/>
              <a:buNone/>
              <a:defRPr sz="1600"/>
            </a:lvl7pPr>
            <a:lvl8pPr lvl="7" algn="ctr">
              <a:lnSpc>
                <a:spcPct val="90000"/>
              </a:lnSpc>
              <a:spcBef>
                <a:spcPts val="533"/>
              </a:spcBef>
              <a:spcAft>
                <a:spcPts val="0"/>
              </a:spcAft>
              <a:buClr>
                <a:schemeClr val="dk1"/>
              </a:buClr>
              <a:buSzPts val="2400"/>
              <a:buNone/>
              <a:defRPr sz="1600"/>
            </a:lvl8pPr>
            <a:lvl9pPr lvl="8" algn="ctr">
              <a:lnSpc>
                <a:spcPct val="90000"/>
              </a:lnSpc>
              <a:spcBef>
                <a:spcPts val="533"/>
              </a:spcBef>
              <a:spcAft>
                <a:spcPts val="0"/>
              </a:spcAft>
              <a:buClr>
                <a:schemeClr val="dk1"/>
              </a:buClr>
              <a:buSzPts val="2400"/>
              <a:buNone/>
              <a:defRPr sz="1600"/>
            </a:lvl9pPr>
          </a:lstStyle>
          <a:p>
            <a:endParaRPr/>
          </a:p>
        </p:txBody>
      </p:sp>
      <p:sp>
        <p:nvSpPr>
          <p:cNvPr id="30" name="Google Shape;30;p29"/>
          <p:cNvSpPr txBox="1">
            <a:spLocks noGrp="1"/>
          </p:cNvSpPr>
          <p:nvPr>
            <p:ph type="dt" idx="10"/>
          </p:nvPr>
        </p:nvSpPr>
        <p:spPr>
          <a:xfrm>
            <a:off x="838200" y="6356481"/>
            <a:ext cx="2743200" cy="365144"/>
          </a:xfrm>
          <a:prstGeom prst="rect">
            <a:avLst/>
          </a:prstGeom>
          <a:noFill/>
          <a:ln>
            <a:noFill/>
          </a:ln>
        </p:spPr>
        <p:txBody>
          <a:bodyPr spcFirstLastPara="1" wrap="square" lIns="137150" tIns="68550" rIns="137150" bIns="68550" anchor="ctr" anchorCtr="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31" name="Google Shape;31;p29"/>
          <p:cNvSpPr txBox="1">
            <a:spLocks noGrp="1"/>
          </p:cNvSpPr>
          <p:nvPr>
            <p:ph type="ftr" idx="11"/>
          </p:nvPr>
        </p:nvSpPr>
        <p:spPr>
          <a:xfrm>
            <a:off x="4038600" y="6356481"/>
            <a:ext cx="4114800" cy="365144"/>
          </a:xfrm>
          <a:prstGeom prst="rect">
            <a:avLst/>
          </a:prstGeom>
          <a:noFill/>
          <a:ln>
            <a:noFill/>
          </a:ln>
        </p:spPr>
        <p:txBody>
          <a:bodyPr spcFirstLastPara="1" wrap="square" lIns="137150" tIns="68550" rIns="137150" bIns="68550" anchor="ctr" anchorCtr="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32" name="Google Shape;32;p29"/>
          <p:cNvSpPr txBox="1">
            <a:spLocks noGrp="1"/>
          </p:cNvSpPr>
          <p:nvPr>
            <p:ph type="sldNum" idx="12"/>
          </p:nvPr>
        </p:nvSpPr>
        <p:spPr>
          <a:xfrm>
            <a:off x="8610600" y="6356481"/>
            <a:ext cx="2743200" cy="365144"/>
          </a:xfrm>
          <a:prstGeom prst="rect">
            <a:avLst/>
          </a:prstGeom>
          <a:noFill/>
          <a:ln>
            <a:noFill/>
          </a:ln>
        </p:spPr>
        <p:txBody>
          <a:bodyPr spcFirstLastPara="1" wrap="square" lIns="137150" tIns="68550" rIns="137150" bIns="685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2363981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33"/>
        <p:cNvGrpSpPr/>
        <p:nvPr/>
      </p:nvGrpSpPr>
      <p:grpSpPr>
        <a:xfrm>
          <a:off x="0" y="0"/>
          <a:ext cx="0" cy="0"/>
          <a:chOff x="0" y="0"/>
          <a:chExt cx="0" cy="0"/>
        </a:xfrm>
      </p:grpSpPr>
      <p:sp>
        <p:nvSpPr>
          <p:cNvPr id="34" name="Google Shape;34;p30"/>
          <p:cNvSpPr txBox="1">
            <a:spLocks noGrp="1"/>
          </p:cNvSpPr>
          <p:nvPr>
            <p:ph type="title"/>
          </p:nvPr>
        </p:nvSpPr>
        <p:spPr>
          <a:xfrm>
            <a:off x="838200" y="365132"/>
            <a:ext cx="10515600" cy="1325595"/>
          </a:xfrm>
          <a:prstGeom prst="rect">
            <a:avLst/>
          </a:prstGeom>
          <a:noFill/>
          <a:ln>
            <a:noFill/>
          </a:ln>
        </p:spPr>
        <p:txBody>
          <a:bodyPr spcFirstLastPara="1" wrap="square" lIns="137150" tIns="68550" rIns="137150" bIns="68550" anchor="ctr" anchorCtr="0">
            <a:normAutofit/>
          </a:bodyPr>
          <a:lstStyle>
            <a:lvl1pPr lvl="0" algn="l">
              <a:lnSpc>
                <a:spcPct val="90000"/>
              </a:lnSpc>
              <a:spcBef>
                <a:spcPts val="0"/>
              </a:spcBef>
              <a:spcAft>
                <a:spcPts val="0"/>
              </a:spcAft>
              <a:buClr>
                <a:schemeClr val="dk1"/>
              </a:buClr>
              <a:buSzPts val="2700"/>
              <a:buNone/>
              <a:defRPr/>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a:endParaRPr/>
          </a:p>
        </p:txBody>
      </p:sp>
      <p:sp>
        <p:nvSpPr>
          <p:cNvPr id="35" name="Google Shape;35;p30"/>
          <p:cNvSpPr txBox="1">
            <a:spLocks noGrp="1"/>
          </p:cNvSpPr>
          <p:nvPr>
            <p:ph type="body" idx="1"/>
          </p:nvPr>
        </p:nvSpPr>
        <p:spPr>
          <a:xfrm>
            <a:off x="838200" y="1825663"/>
            <a:ext cx="10515600" cy="4351328"/>
          </a:xfrm>
          <a:prstGeom prst="rect">
            <a:avLst/>
          </a:prstGeom>
          <a:noFill/>
          <a:ln>
            <a:noFill/>
          </a:ln>
        </p:spPr>
        <p:txBody>
          <a:bodyPr spcFirstLastPara="1" wrap="square" lIns="137150" tIns="68550" rIns="137150" bIns="68550" anchor="t" anchorCtr="0">
            <a:normAutofit/>
          </a:bodyPr>
          <a:lstStyle>
            <a:lvl1pPr marL="304770" lvl="0" indent="-266673" algn="l">
              <a:lnSpc>
                <a:spcPct val="90000"/>
              </a:lnSpc>
              <a:spcBef>
                <a:spcPts val="1000"/>
              </a:spcBef>
              <a:spcAft>
                <a:spcPts val="0"/>
              </a:spcAft>
              <a:buClr>
                <a:schemeClr val="dk1"/>
              </a:buClr>
              <a:buSzPts val="2700"/>
              <a:buChar char="•"/>
              <a:defRPr/>
            </a:lvl1pPr>
            <a:lvl2pPr marL="609539" lvl="1" indent="-266673" algn="l">
              <a:lnSpc>
                <a:spcPct val="90000"/>
              </a:lnSpc>
              <a:spcBef>
                <a:spcPts val="533"/>
              </a:spcBef>
              <a:spcAft>
                <a:spcPts val="0"/>
              </a:spcAft>
              <a:buClr>
                <a:schemeClr val="dk1"/>
              </a:buClr>
              <a:buSzPts val="2700"/>
              <a:buChar char="•"/>
              <a:defRPr/>
            </a:lvl2pPr>
            <a:lvl3pPr marL="914309" lvl="2" indent="-266673" algn="l">
              <a:lnSpc>
                <a:spcPct val="90000"/>
              </a:lnSpc>
              <a:spcBef>
                <a:spcPts val="533"/>
              </a:spcBef>
              <a:spcAft>
                <a:spcPts val="0"/>
              </a:spcAft>
              <a:buClr>
                <a:schemeClr val="dk1"/>
              </a:buClr>
              <a:buSzPts val="2700"/>
              <a:buChar char="•"/>
              <a:defRPr/>
            </a:lvl3pPr>
            <a:lvl4pPr marL="1219078" lvl="3" indent="-266673" algn="l">
              <a:lnSpc>
                <a:spcPct val="90000"/>
              </a:lnSpc>
              <a:spcBef>
                <a:spcPts val="533"/>
              </a:spcBef>
              <a:spcAft>
                <a:spcPts val="0"/>
              </a:spcAft>
              <a:buClr>
                <a:schemeClr val="dk1"/>
              </a:buClr>
              <a:buSzPts val="2700"/>
              <a:buChar char="•"/>
              <a:defRPr/>
            </a:lvl4pPr>
            <a:lvl5pPr marL="1523848" lvl="4" indent="-266673" algn="l">
              <a:lnSpc>
                <a:spcPct val="90000"/>
              </a:lnSpc>
              <a:spcBef>
                <a:spcPts val="533"/>
              </a:spcBef>
              <a:spcAft>
                <a:spcPts val="0"/>
              </a:spcAft>
              <a:buClr>
                <a:schemeClr val="dk1"/>
              </a:buClr>
              <a:buSzPts val="2700"/>
              <a:buChar char="•"/>
              <a:defRPr/>
            </a:lvl5pPr>
            <a:lvl6pPr marL="1828617" lvl="5" indent="-266673" algn="l">
              <a:lnSpc>
                <a:spcPct val="90000"/>
              </a:lnSpc>
              <a:spcBef>
                <a:spcPts val="533"/>
              </a:spcBef>
              <a:spcAft>
                <a:spcPts val="0"/>
              </a:spcAft>
              <a:buClr>
                <a:schemeClr val="dk1"/>
              </a:buClr>
              <a:buSzPts val="2700"/>
              <a:buChar char="•"/>
              <a:defRPr/>
            </a:lvl6pPr>
            <a:lvl7pPr marL="2133387" lvl="6" indent="-266673" algn="l">
              <a:lnSpc>
                <a:spcPct val="90000"/>
              </a:lnSpc>
              <a:spcBef>
                <a:spcPts val="533"/>
              </a:spcBef>
              <a:spcAft>
                <a:spcPts val="0"/>
              </a:spcAft>
              <a:buClr>
                <a:schemeClr val="dk1"/>
              </a:buClr>
              <a:buSzPts val="2700"/>
              <a:buChar char="•"/>
              <a:defRPr/>
            </a:lvl7pPr>
            <a:lvl8pPr marL="2438156" lvl="7" indent="-266673" algn="l">
              <a:lnSpc>
                <a:spcPct val="90000"/>
              </a:lnSpc>
              <a:spcBef>
                <a:spcPts val="533"/>
              </a:spcBef>
              <a:spcAft>
                <a:spcPts val="0"/>
              </a:spcAft>
              <a:buClr>
                <a:schemeClr val="dk1"/>
              </a:buClr>
              <a:buSzPts val="2700"/>
              <a:buChar char="•"/>
              <a:defRPr/>
            </a:lvl8pPr>
            <a:lvl9pPr marL="2742926" lvl="8" indent="-266673" algn="l">
              <a:lnSpc>
                <a:spcPct val="90000"/>
              </a:lnSpc>
              <a:spcBef>
                <a:spcPts val="533"/>
              </a:spcBef>
              <a:spcAft>
                <a:spcPts val="0"/>
              </a:spcAft>
              <a:buClr>
                <a:schemeClr val="dk1"/>
              </a:buClr>
              <a:buSzPts val="2700"/>
              <a:buChar char="•"/>
              <a:defRPr/>
            </a:lvl9pPr>
          </a:lstStyle>
          <a:p>
            <a:endParaRPr/>
          </a:p>
        </p:txBody>
      </p:sp>
      <p:sp>
        <p:nvSpPr>
          <p:cNvPr id="36" name="Google Shape;36;p30"/>
          <p:cNvSpPr txBox="1">
            <a:spLocks noGrp="1"/>
          </p:cNvSpPr>
          <p:nvPr>
            <p:ph type="dt" idx="10"/>
          </p:nvPr>
        </p:nvSpPr>
        <p:spPr>
          <a:xfrm>
            <a:off x="838200" y="6356481"/>
            <a:ext cx="2743200" cy="365144"/>
          </a:xfrm>
          <a:prstGeom prst="rect">
            <a:avLst/>
          </a:prstGeom>
          <a:noFill/>
          <a:ln>
            <a:noFill/>
          </a:ln>
        </p:spPr>
        <p:txBody>
          <a:bodyPr spcFirstLastPara="1" wrap="square" lIns="137150" tIns="68550" rIns="137150" bIns="68550" anchor="ctr" anchorCtr="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37" name="Google Shape;37;p30"/>
          <p:cNvSpPr txBox="1">
            <a:spLocks noGrp="1"/>
          </p:cNvSpPr>
          <p:nvPr>
            <p:ph type="ftr" idx="11"/>
          </p:nvPr>
        </p:nvSpPr>
        <p:spPr>
          <a:xfrm>
            <a:off x="4038600" y="6356481"/>
            <a:ext cx="4114800" cy="365144"/>
          </a:xfrm>
          <a:prstGeom prst="rect">
            <a:avLst/>
          </a:prstGeom>
          <a:noFill/>
          <a:ln>
            <a:noFill/>
          </a:ln>
        </p:spPr>
        <p:txBody>
          <a:bodyPr spcFirstLastPara="1" wrap="square" lIns="137150" tIns="68550" rIns="137150" bIns="68550" anchor="ctr" anchorCtr="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38" name="Google Shape;38;p30"/>
          <p:cNvSpPr txBox="1">
            <a:spLocks noGrp="1"/>
          </p:cNvSpPr>
          <p:nvPr>
            <p:ph type="sldNum" idx="12"/>
          </p:nvPr>
        </p:nvSpPr>
        <p:spPr>
          <a:xfrm>
            <a:off x="8610600" y="6356481"/>
            <a:ext cx="2743200" cy="365144"/>
          </a:xfrm>
          <a:prstGeom prst="rect">
            <a:avLst/>
          </a:prstGeom>
          <a:noFill/>
          <a:ln>
            <a:noFill/>
          </a:ln>
        </p:spPr>
        <p:txBody>
          <a:bodyPr spcFirstLastPara="1" wrap="square" lIns="137150" tIns="68550" rIns="137150" bIns="685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8341688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9"/>
        <p:cNvGrpSpPr/>
        <p:nvPr/>
      </p:nvGrpSpPr>
      <p:grpSpPr>
        <a:xfrm>
          <a:off x="0" y="0"/>
          <a:ext cx="0" cy="0"/>
          <a:chOff x="0" y="0"/>
          <a:chExt cx="0" cy="0"/>
        </a:xfrm>
      </p:grpSpPr>
      <p:sp>
        <p:nvSpPr>
          <p:cNvPr id="40" name="Google Shape;40;p31"/>
          <p:cNvSpPr txBox="1">
            <a:spLocks noGrp="1"/>
          </p:cNvSpPr>
          <p:nvPr>
            <p:ph type="title"/>
          </p:nvPr>
        </p:nvSpPr>
        <p:spPr>
          <a:xfrm>
            <a:off x="831850" y="1709773"/>
            <a:ext cx="10515600" cy="2852760"/>
          </a:xfrm>
          <a:prstGeom prst="rect">
            <a:avLst/>
          </a:prstGeom>
          <a:noFill/>
          <a:ln>
            <a:noFill/>
          </a:ln>
        </p:spPr>
        <p:txBody>
          <a:bodyPr spcFirstLastPara="1" wrap="square" lIns="137150" tIns="68550" rIns="137150" bIns="68550" anchor="b" anchorCtr="0">
            <a:normAutofit/>
          </a:bodyPr>
          <a:lstStyle>
            <a:lvl1pPr lvl="0" algn="l">
              <a:lnSpc>
                <a:spcPct val="90000"/>
              </a:lnSpc>
              <a:spcBef>
                <a:spcPts val="0"/>
              </a:spcBef>
              <a:spcAft>
                <a:spcPts val="0"/>
              </a:spcAft>
              <a:buClr>
                <a:schemeClr val="dk1"/>
              </a:buClr>
              <a:buSzPts val="9000"/>
              <a:buFont typeface="Play"/>
              <a:buNone/>
              <a:defRPr sz="5999"/>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a:endParaRPr/>
          </a:p>
        </p:txBody>
      </p:sp>
      <p:sp>
        <p:nvSpPr>
          <p:cNvPr id="41" name="Google Shape;41;p31"/>
          <p:cNvSpPr txBox="1">
            <a:spLocks noGrp="1"/>
          </p:cNvSpPr>
          <p:nvPr>
            <p:ph type="body" idx="1"/>
          </p:nvPr>
        </p:nvSpPr>
        <p:spPr>
          <a:xfrm>
            <a:off x="831850" y="4589558"/>
            <a:ext cx="10515600" cy="1500168"/>
          </a:xfrm>
          <a:prstGeom prst="rect">
            <a:avLst/>
          </a:prstGeom>
          <a:noFill/>
          <a:ln>
            <a:noFill/>
          </a:ln>
        </p:spPr>
        <p:txBody>
          <a:bodyPr spcFirstLastPara="1" wrap="square" lIns="137150" tIns="68550" rIns="137150" bIns="68550" anchor="t" anchorCtr="0">
            <a:normAutofit/>
          </a:bodyPr>
          <a:lstStyle>
            <a:lvl1pPr marL="304770" lvl="0" indent="-152385" algn="l">
              <a:lnSpc>
                <a:spcPct val="90000"/>
              </a:lnSpc>
              <a:spcBef>
                <a:spcPts val="1000"/>
              </a:spcBef>
              <a:spcAft>
                <a:spcPts val="0"/>
              </a:spcAft>
              <a:buClr>
                <a:srgbClr val="757575"/>
              </a:buClr>
              <a:buSzPts val="3600"/>
              <a:buNone/>
              <a:defRPr sz="2400">
                <a:solidFill>
                  <a:srgbClr val="757575"/>
                </a:solidFill>
              </a:defRPr>
            </a:lvl1pPr>
            <a:lvl2pPr marL="609539" lvl="1" indent="-152385" algn="l">
              <a:lnSpc>
                <a:spcPct val="90000"/>
              </a:lnSpc>
              <a:spcBef>
                <a:spcPts val="533"/>
              </a:spcBef>
              <a:spcAft>
                <a:spcPts val="0"/>
              </a:spcAft>
              <a:buClr>
                <a:srgbClr val="757575"/>
              </a:buClr>
              <a:buSzPts val="3000"/>
              <a:buNone/>
              <a:defRPr sz="2000">
                <a:solidFill>
                  <a:srgbClr val="757575"/>
                </a:solidFill>
              </a:defRPr>
            </a:lvl2pPr>
            <a:lvl3pPr marL="914309" lvl="2" indent="-152385" algn="l">
              <a:lnSpc>
                <a:spcPct val="90000"/>
              </a:lnSpc>
              <a:spcBef>
                <a:spcPts val="533"/>
              </a:spcBef>
              <a:spcAft>
                <a:spcPts val="0"/>
              </a:spcAft>
              <a:buClr>
                <a:srgbClr val="757575"/>
              </a:buClr>
              <a:buSzPts val="2700"/>
              <a:buNone/>
              <a:defRPr sz="1800">
                <a:solidFill>
                  <a:srgbClr val="757575"/>
                </a:solidFill>
              </a:defRPr>
            </a:lvl3pPr>
            <a:lvl4pPr marL="1219078" lvl="3" indent="-152385" algn="l">
              <a:lnSpc>
                <a:spcPct val="90000"/>
              </a:lnSpc>
              <a:spcBef>
                <a:spcPts val="533"/>
              </a:spcBef>
              <a:spcAft>
                <a:spcPts val="0"/>
              </a:spcAft>
              <a:buClr>
                <a:srgbClr val="757575"/>
              </a:buClr>
              <a:buSzPts val="2400"/>
              <a:buNone/>
              <a:defRPr sz="1600">
                <a:solidFill>
                  <a:srgbClr val="757575"/>
                </a:solidFill>
              </a:defRPr>
            </a:lvl4pPr>
            <a:lvl5pPr marL="1523848" lvl="4" indent="-152385" algn="l">
              <a:lnSpc>
                <a:spcPct val="90000"/>
              </a:lnSpc>
              <a:spcBef>
                <a:spcPts val="533"/>
              </a:spcBef>
              <a:spcAft>
                <a:spcPts val="0"/>
              </a:spcAft>
              <a:buClr>
                <a:srgbClr val="757575"/>
              </a:buClr>
              <a:buSzPts val="2400"/>
              <a:buNone/>
              <a:defRPr sz="1600">
                <a:solidFill>
                  <a:srgbClr val="757575"/>
                </a:solidFill>
              </a:defRPr>
            </a:lvl5pPr>
            <a:lvl6pPr marL="1828617" lvl="5" indent="-152385" algn="l">
              <a:lnSpc>
                <a:spcPct val="90000"/>
              </a:lnSpc>
              <a:spcBef>
                <a:spcPts val="533"/>
              </a:spcBef>
              <a:spcAft>
                <a:spcPts val="0"/>
              </a:spcAft>
              <a:buClr>
                <a:srgbClr val="757575"/>
              </a:buClr>
              <a:buSzPts val="2400"/>
              <a:buNone/>
              <a:defRPr sz="1600">
                <a:solidFill>
                  <a:srgbClr val="757575"/>
                </a:solidFill>
              </a:defRPr>
            </a:lvl6pPr>
            <a:lvl7pPr marL="2133387" lvl="6" indent="-152385" algn="l">
              <a:lnSpc>
                <a:spcPct val="90000"/>
              </a:lnSpc>
              <a:spcBef>
                <a:spcPts val="533"/>
              </a:spcBef>
              <a:spcAft>
                <a:spcPts val="0"/>
              </a:spcAft>
              <a:buClr>
                <a:srgbClr val="757575"/>
              </a:buClr>
              <a:buSzPts val="2400"/>
              <a:buNone/>
              <a:defRPr sz="1600">
                <a:solidFill>
                  <a:srgbClr val="757575"/>
                </a:solidFill>
              </a:defRPr>
            </a:lvl7pPr>
            <a:lvl8pPr marL="2438156" lvl="7" indent="-152385" algn="l">
              <a:lnSpc>
                <a:spcPct val="90000"/>
              </a:lnSpc>
              <a:spcBef>
                <a:spcPts val="533"/>
              </a:spcBef>
              <a:spcAft>
                <a:spcPts val="0"/>
              </a:spcAft>
              <a:buClr>
                <a:srgbClr val="757575"/>
              </a:buClr>
              <a:buSzPts val="2400"/>
              <a:buNone/>
              <a:defRPr sz="1600">
                <a:solidFill>
                  <a:srgbClr val="757575"/>
                </a:solidFill>
              </a:defRPr>
            </a:lvl8pPr>
            <a:lvl9pPr marL="2742926" lvl="8" indent="-152385" algn="l">
              <a:lnSpc>
                <a:spcPct val="90000"/>
              </a:lnSpc>
              <a:spcBef>
                <a:spcPts val="533"/>
              </a:spcBef>
              <a:spcAft>
                <a:spcPts val="0"/>
              </a:spcAft>
              <a:buClr>
                <a:srgbClr val="757575"/>
              </a:buClr>
              <a:buSzPts val="2400"/>
              <a:buNone/>
              <a:defRPr sz="1600">
                <a:solidFill>
                  <a:srgbClr val="757575"/>
                </a:solidFill>
              </a:defRPr>
            </a:lvl9pPr>
          </a:lstStyle>
          <a:p>
            <a:endParaRPr/>
          </a:p>
        </p:txBody>
      </p:sp>
      <p:sp>
        <p:nvSpPr>
          <p:cNvPr id="42" name="Google Shape;42;p31"/>
          <p:cNvSpPr txBox="1">
            <a:spLocks noGrp="1"/>
          </p:cNvSpPr>
          <p:nvPr>
            <p:ph type="dt" idx="10"/>
          </p:nvPr>
        </p:nvSpPr>
        <p:spPr>
          <a:xfrm>
            <a:off x="838200" y="6356481"/>
            <a:ext cx="2743200" cy="365144"/>
          </a:xfrm>
          <a:prstGeom prst="rect">
            <a:avLst/>
          </a:prstGeom>
          <a:noFill/>
          <a:ln>
            <a:noFill/>
          </a:ln>
        </p:spPr>
        <p:txBody>
          <a:bodyPr spcFirstLastPara="1" wrap="square" lIns="137150" tIns="68550" rIns="137150" bIns="68550" anchor="ctr" anchorCtr="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43" name="Google Shape;43;p31"/>
          <p:cNvSpPr txBox="1">
            <a:spLocks noGrp="1"/>
          </p:cNvSpPr>
          <p:nvPr>
            <p:ph type="ftr" idx="11"/>
          </p:nvPr>
        </p:nvSpPr>
        <p:spPr>
          <a:xfrm>
            <a:off x="4038600" y="6356481"/>
            <a:ext cx="4114800" cy="365144"/>
          </a:xfrm>
          <a:prstGeom prst="rect">
            <a:avLst/>
          </a:prstGeom>
          <a:noFill/>
          <a:ln>
            <a:noFill/>
          </a:ln>
        </p:spPr>
        <p:txBody>
          <a:bodyPr spcFirstLastPara="1" wrap="square" lIns="137150" tIns="68550" rIns="137150" bIns="68550" anchor="ctr" anchorCtr="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44" name="Google Shape;44;p31"/>
          <p:cNvSpPr txBox="1">
            <a:spLocks noGrp="1"/>
          </p:cNvSpPr>
          <p:nvPr>
            <p:ph type="sldNum" idx="12"/>
          </p:nvPr>
        </p:nvSpPr>
        <p:spPr>
          <a:xfrm>
            <a:off x="8610600" y="6356481"/>
            <a:ext cx="2743200" cy="365144"/>
          </a:xfrm>
          <a:prstGeom prst="rect">
            <a:avLst/>
          </a:prstGeom>
          <a:noFill/>
          <a:ln>
            <a:noFill/>
          </a:ln>
        </p:spPr>
        <p:txBody>
          <a:bodyPr spcFirstLastPara="1" wrap="square" lIns="137150" tIns="68550" rIns="137150" bIns="685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3318320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45"/>
        <p:cNvGrpSpPr/>
        <p:nvPr/>
      </p:nvGrpSpPr>
      <p:grpSpPr>
        <a:xfrm>
          <a:off x="0" y="0"/>
          <a:ext cx="0" cy="0"/>
          <a:chOff x="0" y="0"/>
          <a:chExt cx="0" cy="0"/>
        </a:xfrm>
      </p:grpSpPr>
      <p:sp>
        <p:nvSpPr>
          <p:cNvPr id="46" name="Google Shape;46;p32"/>
          <p:cNvSpPr txBox="1">
            <a:spLocks noGrp="1"/>
          </p:cNvSpPr>
          <p:nvPr>
            <p:ph type="title"/>
          </p:nvPr>
        </p:nvSpPr>
        <p:spPr>
          <a:xfrm>
            <a:off x="838200" y="365132"/>
            <a:ext cx="10515600" cy="1325595"/>
          </a:xfrm>
          <a:prstGeom prst="rect">
            <a:avLst/>
          </a:prstGeom>
          <a:noFill/>
          <a:ln>
            <a:noFill/>
          </a:ln>
        </p:spPr>
        <p:txBody>
          <a:bodyPr spcFirstLastPara="1" wrap="square" lIns="137150" tIns="68550" rIns="137150" bIns="68550" anchor="ctr" anchorCtr="0">
            <a:normAutofit/>
          </a:bodyPr>
          <a:lstStyle>
            <a:lvl1pPr lvl="0" algn="l">
              <a:lnSpc>
                <a:spcPct val="90000"/>
              </a:lnSpc>
              <a:spcBef>
                <a:spcPts val="0"/>
              </a:spcBef>
              <a:spcAft>
                <a:spcPts val="0"/>
              </a:spcAft>
              <a:buClr>
                <a:schemeClr val="dk1"/>
              </a:buClr>
              <a:buSzPts val="2700"/>
              <a:buNone/>
              <a:defRPr/>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a:endParaRPr/>
          </a:p>
        </p:txBody>
      </p:sp>
      <p:sp>
        <p:nvSpPr>
          <p:cNvPr id="47" name="Google Shape;47;p32"/>
          <p:cNvSpPr txBox="1">
            <a:spLocks noGrp="1"/>
          </p:cNvSpPr>
          <p:nvPr>
            <p:ph type="body" idx="1"/>
          </p:nvPr>
        </p:nvSpPr>
        <p:spPr>
          <a:xfrm>
            <a:off x="838200" y="1825663"/>
            <a:ext cx="5181600" cy="4351328"/>
          </a:xfrm>
          <a:prstGeom prst="rect">
            <a:avLst/>
          </a:prstGeom>
          <a:noFill/>
          <a:ln>
            <a:noFill/>
          </a:ln>
        </p:spPr>
        <p:txBody>
          <a:bodyPr spcFirstLastPara="1" wrap="square" lIns="137150" tIns="68550" rIns="137150" bIns="68550" anchor="t" anchorCtr="0">
            <a:normAutofit/>
          </a:bodyPr>
          <a:lstStyle>
            <a:lvl1pPr marL="304770" lvl="0" indent="-266673" algn="l">
              <a:lnSpc>
                <a:spcPct val="90000"/>
              </a:lnSpc>
              <a:spcBef>
                <a:spcPts val="1000"/>
              </a:spcBef>
              <a:spcAft>
                <a:spcPts val="0"/>
              </a:spcAft>
              <a:buClr>
                <a:schemeClr val="dk1"/>
              </a:buClr>
              <a:buSzPts val="2700"/>
              <a:buChar char="•"/>
              <a:defRPr/>
            </a:lvl1pPr>
            <a:lvl2pPr marL="609539" lvl="1" indent="-266673" algn="l">
              <a:lnSpc>
                <a:spcPct val="90000"/>
              </a:lnSpc>
              <a:spcBef>
                <a:spcPts val="533"/>
              </a:spcBef>
              <a:spcAft>
                <a:spcPts val="0"/>
              </a:spcAft>
              <a:buClr>
                <a:schemeClr val="dk1"/>
              </a:buClr>
              <a:buSzPts val="2700"/>
              <a:buChar char="•"/>
              <a:defRPr/>
            </a:lvl2pPr>
            <a:lvl3pPr marL="914309" lvl="2" indent="-266673" algn="l">
              <a:lnSpc>
                <a:spcPct val="90000"/>
              </a:lnSpc>
              <a:spcBef>
                <a:spcPts val="533"/>
              </a:spcBef>
              <a:spcAft>
                <a:spcPts val="0"/>
              </a:spcAft>
              <a:buClr>
                <a:schemeClr val="dk1"/>
              </a:buClr>
              <a:buSzPts val="2700"/>
              <a:buChar char="•"/>
              <a:defRPr/>
            </a:lvl3pPr>
            <a:lvl4pPr marL="1219078" lvl="3" indent="-266673" algn="l">
              <a:lnSpc>
                <a:spcPct val="90000"/>
              </a:lnSpc>
              <a:spcBef>
                <a:spcPts val="533"/>
              </a:spcBef>
              <a:spcAft>
                <a:spcPts val="0"/>
              </a:spcAft>
              <a:buClr>
                <a:schemeClr val="dk1"/>
              </a:buClr>
              <a:buSzPts val="2700"/>
              <a:buChar char="•"/>
              <a:defRPr/>
            </a:lvl4pPr>
            <a:lvl5pPr marL="1523848" lvl="4" indent="-266673" algn="l">
              <a:lnSpc>
                <a:spcPct val="90000"/>
              </a:lnSpc>
              <a:spcBef>
                <a:spcPts val="533"/>
              </a:spcBef>
              <a:spcAft>
                <a:spcPts val="0"/>
              </a:spcAft>
              <a:buClr>
                <a:schemeClr val="dk1"/>
              </a:buClr>
              <a:buSzPts val="2700"/>
              <a:buChar char="•"/>
              <a:defRPr/>
            </a:lvl5pPr>
            <a:lvl6pPr marL="1828617" lvl="5" indent="-266673" algn="l">
              <a:lnSpc>
                <a:spcPct val="90000"/>
              </a:lnSpc>
              <a:spcBef>
                <a:spcPts val="533"/>
              </a:spcBef>
              <a:spcAft>
                <a:spcPts val="0"/>
              </a:spcAft>
              <a:buClr>
                <a:schemeClr val="dk1"/>
              </a:buClr>
              <a:buSzPts val="2700"/>
              <a:buChar char="•"/>
              <a:defRPr/>
            </a:lvl6pPr>
            <a:lvl7pPr marL="2133387" lvl="6" indent="-266673" algn="l">
              <a:lnSpc>
                <a:spcPct val="90000"/>
              </a:lnSpc>
              <a:spcBef>
                <a:spcPts val="533"/>
              </a:spcBef>
              <a:spcAft>
                <a:spcPts val="0"/>
              </a:spcAft>
              <a:buClr>
                <a:schemeClr val="dk1"/>
              </a:buClr>
              <a:buSzPts val="2700"/>
              <a:buChar char="•"/>
              <a:defRPr/>
            </a:lvl7pPr>
            <a:lvl8pPr marL="2438156" lvl="7" indent="-266673" algn="l">
              <a:lnSpc>
                <a:spcPct val="90000"/>
              </a:lnSpc>
              <a:spcBef>
                <a:spcPts val="533"/>
              </a:spcBef>
              <a:spcAft>
                <a:spcPts val="0"/>
              </a:spcAft>
              <a:buClr>
                <a:schemeClr val="dk1"/>
              </a:buClr>
              <a:buSzPts val="2700"/>
              <a:buChar char="•"/>
              <a:defRPr/>
            </a:lvl8pPr>
            <a:lvl9pPr marL="2742926" lvl="8" indent="-266673" algn="l">
              <a:lnSpc>
                <a:spcPct val="90000"/>
              </a:lnSpc>
              <a:spcBef>
                <a:spcPts val="533"/>
              </a:spcBef>
              <a:spcAft>
                <a:spcPts val="0"/>
              </a:spcAft>
              <a:buClr>
                <a:schemeClr val="dk1"/>
              </a:buClr>
              <a:buSzPts val="2700"/>
              <a:buChar char="•"/>
              <a:defRPr/>
            </a:lvl9pPr>
          </a:lstStyle>
          <a:p>
            <a:endParaRPr/>
          </a:p>
        </p:txBody>
      </p:sp>
      <p:sp>
        <p:nvSpPr>
          <p:cNvPr id="48" name="Google Shape;48;p32"/>
          <p:cNvSpPr txBox="1">
            <a:spLocks noGrp="1"/>
          </p:cNvSpPr>
          <p:nvPr>
            <p:ph type="body" idx="2"/>
          </p:nvPr>
        </p:nvSpPr>
        <p:spPr>
          <a:xfrm>
            <a:off x="6172200" y="1825663"/>
            <a:ext cx="5181600" cy="4351328"/>
          </a:xfrm>
          <a:prstGeom prst="rect">
            <a:avLst/>
          </a:prstGeom>
          <a:noFill/>
          <a:ln>
            <a:noFill/>
          </a:ln>
        </p:spPr>
        <p:txBody>
          <a:bodyPr spcFirstLastPara="1" wrap="square" lIns="137150" tIns="68550" rIns="137150" bIns="68550" anchor="t" anchorCtr="0">
            <a:normAutofit/>
          </a:bodyPr>
          <a:lstStyle>
            <a:lvl1pPr marL="304770" lvl="0" indent="-266673" algn="l">
              <a:lnSpc>
                <a:spcPct val="90000"/>
              </a:lnSpc>
              <a:spcBef>
                <a:spcPts val="1000"/>
              </a:spcBef>
              <a:spcAft>
                <a:spcPts val="0"/>
              </a:spcAft>
              <a:buClr>
                <a:schemeClr val="dk1"/>
              </a:buClr>
              <a:buSzPts val="2700"/>
              <a:buChar char="•"/>
              <a:defRPr/>
            </a:lvl1pPr>
            <a:lvl2pPr marL="609539" lvl="1" indent="-266673" algn="l">
              <a:lnSpc>
                <a:spcPct val="90000"/>
              </a:lnSpc>
              <a:spcBef>
                <a:spcPts val="533"/>
              </a:spcBef>
              <a:spcAft>
                <a:spcPts val="0"/>
              </a:spcAft>
              <a:buClr>
                <a:schemeClr val="dk1"/>
              </a:buClr>
              <a:buSzPts val="2700"/>
              <a:buChar char="•"/>
              <a:defRPr/>
            </a:lvl2pPr>
            <a:lvl3pPr marL="914309" lvl="2" indent="-266673" algn="l">
              <a:lnSpc>
                <a:spcPct val="90000"/>
              </a:lnSpc>
              <a:spcBef>
                <a:spcPts val="533"/>
              </a:spcBef>
              <a:spcAft>
                <a:spcPts val="0"/>
              </a:spcAft>
              <a:buClr>
                <a:schemeClr val="dk1"/>
              </a:buClr>
              <a:buSzPts val="2700"/>
              <a:buChar char="•"/>
              <a:defRPr/>
            </a:lvl3pPr>
            <a:lvl4pPr marL="1219078" lvl="3" indent="-266673" algn="l">
              <a:lnSpc>
                <a:spcPct val="90000"/>
              </a:lnSpc>
              <a:spcBef>
                <a:spcPts val="533"/>
              </a:spcBef>
              <a:spcAft>
                <a:spcPts val="0"/>
              </a:spcAft>
              <a:buClr>
                <a:schemeClr val="dk1"/>
              </a:buClr>
              <a:buSzPts val="2700"/>
              <a:buChar char="•"/>
              <a:defRPr/>
            </a:lvl4pPr>
            <a:lvl5pPr marL="1523848" lvl="4" indent="-266673" algn="l">
              <a:lnSpc>
                <a:spcPct val="90000"/>
              </a:lnSpc>
              <a:spcBef>
                <a:spcPts val="533"/>
              </a:spcBef>
              <a:spcAft>
                <a:spcPts val="0"/>
              </a:spcAft>
              <a:buClr>
                <a:schemeClr val="dk1"/>
              </a:buClr>
              <a:buSzPts val="2700"/>
              <a:buChar char="•"/>
              <a:defRPr/>
            </a:lvl5pPr>
            <a:lvl6pPr marL="1828617" lvl="5" indent="-266673" algn="l">
              <a:lnSpc>
                <a:spcPct val="90000"/>
              </a:lnSpc>
              <a:spcBef>
                <a:spcPts val="533"/>
              </a:spcBef>
              <a:spcAft>
                <a:spcPts val="0"/>
              </a:spcAft>
              <a:buClr>
                <a:schemeClr val="dk1"/>
              </a:buClr>
              <a:buSzPts val="2700"/>
              <a:buChar char="•"/>
              <a:defRPr/>
            </a:lvl6pPr>
            <a:lvl7pPr marL="2133387" lvl="6" indent="-266673" algn="l">
              <a:lnSpc>
                <a:spcPct val="90000"/>
              </a:lnSpc>
              <a:spcBef>
                <a:spcPts val="533"/>
              </a:spcBef>
              <a:spcAft>
                <a:spcPts val="0"/>
              </a:spcAft>
              <a:buClr>
                <a:schemeClr val="dk1"/>
              </a:buClr>
              <a:buSzPts val="2700"/>
              <a:buChar char="•"/>
              <a:defRPr/>
            </a:lvl7pPr>
            <a:lvl8pPr marL="2438156" lvl="7" indent="-266673" algn="l">
              <a:lnSpc>
                <a:spcPct val="90000"/>
              </a:lnSpc>
              <a:spcBef>
                <a:spcPts val="533"/>
              </a:spcBef>
              <a:spcAft>
                <a:spcPts val="0"/>
              </a:spcAft>
              <a:buClr>
                <a:schemeClr val="dk1"/>
              </a:buClr>
              <a:buSzPts val="2700"/>
              <a:buChar char="•"/>
              <a:defRPr/>
            </a:lvl8pPr>
            <a:lvl9pPr marL="2742926" lvl="8" indent="-266673" algn="l">
              <a:lnSpc>
                <a:spcPct val="90000"/>
              </a:lnSpc>
              <a:spcBef>
                <a:spcPts val="533"/>
              </a:spcBef>
              <a:spcAft>
                <a:spcPts val="0"/>
              </a:spcAft>
              <a:buClr>
                <a:schemeClr val="dk1"/>
              </a:buClr>
              <a:buSzPts val="2700"/>
              <a:buChar char="•"/>
              <a:defRPr/>
            </a:lvl9pPr>
          </a:lstStyle>
          <a:p>
            <a:endParaRPr/>
          </a:p>
        </p:txBody>
      </p:sp>
      <p:sp>
        <p:nvSpPr>
          <p:cNvPr id="49" name="Google Shape;49;p32"/>
          <p:cNvSpPr txBox="1">
            <a:spLocks noGrp="1"/>
          </p:cNvSpPr>
          <p:nvPr>
            <p:ph type="dt" idx="10"/>
          </p:nvPr>
        </p:nvSpPr>
        <p:spPr>
          <a:xfrm>
            <a:off x="838200" y="6356481"/>
            <a:ext cx="2743200" cy="365144"/>
          </a:xfrm>
          <a:prstGeom prst="rect">
            <a:avLst/>
          </a:prstGeom>
          <a:noFill/>
          <a:ln>
            <a:noFill/>
          </a:ln>
        </p:spPr>
        <p:txBody>
          <a:bodyPr spcFirstLastPara="1" wrap="square" lIns="137150" tIns="68550" rIns="137150" bIns="68550" anchor="ctr" anchorCtr="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50" name="Google Shape;50;p32"/>
          <p:cNvSpPr txBox="1">
            <a:spLocks noGrp="1"/>
          </p:cNvSpPr>
          <p:nvPr>
            <p:ph type="ftr" idx="11"/>
          </p:nvPr>
        </p:nvSpPr>
        <p:spPr>
          <a:xfrm>
            <a:off x="4038600" y="6356481"/>
            <a:ext cx="4114800" cy="365144"/>
          </a:xfrm>
          <a:prstGeom prst="rect">
            <a:avLst/>
          </a:prstGeom>
          <a:noFill/>
          <a:ln>
            <a:noFill/>
          </a:ln>
        </p:spPr>
        <p:txBody>
          <a:bodyPr spcFirstLastPara="1" wrap="square" lIns="137150" tIns="68550" rIns="137150" bIns="68550" anchor="ctr" anchorCtr="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51" name="Google Shape;51;p32"/>
          <p:cNvSpPr txBox="1">
            <a:spLocks noGrp="1"/>
          </p:cNvSpPr>
          <p:nvPr>
            <p:ph type="sldNum" idx="12"/>
          </p:nvPr>
        </p:nvSpPr>
        <p:spPr>
          <a:xfrm>
            <a:off x="8610600" y="6356481"/>
            <a:ext cx="2743200" cy="365144"/>
          </a:xfrm>
          <a:prstGeom prst="rect">
            <a:avLst/>
          </a:prstGeom>
          <a:noFill/>
          <a:ln>
            <a:noFill/>
          </a:ln>
        </p:spPr>
        <p:txBody>
          <a:bodyPr spcFirstLastPara="1" wrap="square" lIns="137150" tIns="68550" rIns="137150" bIns="685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775632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7"/>
        <p:cNvGrpSpPr/>
        <p:nvPr/>
      </p:nvGrpSpPr>
      <p:grpSpPr>
        <a:xfrm>
          <a:off x="0" y="0"/>
          <a:ext cx="0" cy="0"/>
          <a:chOff x="0" y="0"/>
          <a:chExt cx="0" cy="0"/>
        </a:xfrm>
      </p:grpSpPr>
      <p:sp>
        <p:nvSpPr>
          <p:cNvPr id="28" name="Google Shape;28;p3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3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0" name="Google Shape;30;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52"/>
        <p:cNvGrpSpPr/>
        <p:nvPr/>
      </p:nvGrpSpPr>
      <p:grpSpPr>
        <a:xfrm>
          <a:off x="0" y="0"/>
          <a:ext cx="0" cy="0"/>
          <a:chOff x="0" y="0"/>
          <a:chExt cx="0" cy="0"/>
        </a:xfrm>
      </p:grpSpPr>
      <p:sp>
        <p:nvSpPr>
          <p:cNvPr id="53" name="Google Shape;53;p33"/>
          <p:cNvSpPr txBox="1">
            <a:spLocks noGrp="1"/>
          </p:cNvSpPr>
          <p:nvPr>
            <p:ph type="title"/>
          </p:nvPr>
        </p:nvSpPr>
        <p:spPr>
          <a:xfrm>
            <a:off x="839788" y="365132"/>
            <a:ext cx="10515600" cy="1325595"/>
          </a:xfrm>
          <a:prstGeom prst="rect">
            <a:avLst/>
          </a:prstGeom>
          <a:noFill/>
          <a:ln>
            <a:noFill/>
          </a:ln>
        </p:spPr>
        <p:txBody>
          <a:bodyPr spcFirstLastPara="1" wrap="square" lIns="137150" tIns="68550" rIns="137150" bIns="68550" anchor="ctr" anchorCtr="0">
            <a:normAutofit/>
          </a:bodyPr>
          <a:lstStyle>
            <a:lvl1pPr lvl="0" algn="l">
              <a:lnSpc>
                <a:spcPct val="90000"/>
              </a:lnSpc>
              <a:spcBef>
                <a:spcPts val="0"/>
              </a:spcBef>
              <a:spcAft>
                <a:spcPts val="0"/>
              </a:spcAft>
              <a:buClr>
                <a:schemeClr val="dk1"/>
              </a:buClr>
              <a:buSzPts val="2700"/>
              <a:buNone/>
              <a:defRPr/>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a:endParaRPr/>
          </a:p>
        </p:txBody>
      </p:sp>
      <p:sp>
        <p:nvSpPr>
          <p:cNvPr id="54" name="Google Shape;54;p33"/>
          <p:cNvSpPr txBox="1">
            <a:spLocks noGrp="1"/>
          </p:cNvSpPr>
          <p:nvPr>
            <p:ph type="body" idx="1"/>
          </p:nvPr>
        </p:nvSpPr>
        <p:spPr>
          <a:xfrm>
            <a:off x="839788" y="1681198"/>
            <a:ext cx="5157800" cy="823873"/>
          </a:xfrm>
          <a:prstGeom prst="rect">
            <a:avLst/>
          </a:prstGeom>
          <a:noFill/>
          <a:ln>
            <a:noFill/>
          </a:ln>
        </p:spPr>
        <p:txBody>
          <a:bodyPr spcFirstLastPara="1" wrap="square" lIns="137150" tIns="68550" rIns="137150" bIns="68550" anchor="b" anchorCtr="0">
            <a:normAutofit/>
          </a:bodyPr>
          <a:lstStyle>
            <a:lvl1pPr marL="304770" lvl="0" indent="-152385" algn="l">
              <a:lnSpc>
                <a:spcPct val="90000"/>
              </a:lnSpc>
              <a:spcBef>
                <a:spcPts val="1000"/>
              </a:spcBef>
              <a:spcAft>
                <a:spcPts val="0"/>
              </a:spcAft>
              <a:buClr>
                <a:schemeClr val="dk1"/>
              </a:buClr>
              <a:buSzPts val="3600"/>
              <a:buNone/>
              <a:defRPr sz="2400" b="1"/>
            </a:lvl1pPr>
            <a:lvl2pPr marL="609539" lvl="1" indent="-152385" algn="l">
              <a:lnSpc>
                <a:spcPct val="90000"/>
              </a:lnSpc>
              <a:spcBef>
                <a:spcPts val="533"/>
              </a:spcBef>
              <a:spcAft>
                <a:spcPts val="0"/>
              </a:spcAft>
              <a:buClr>
                <a:schemeClr val="dk1"/>
              </a:buClr>
              <a:buSzPts val="3000"/>
              <a:buNone/>
              <a:defRPr sz="2000" b="1"/>
            </a:lvl2pPr>
            <a:lvl3pPr marL="914309" lvl="2" indent="-152385" algn="l">
              <a:lnSpc>
                <a:spcPct val="90000"/>
              </a:lnSpc>
              <a:spcBef>
                <a:spcPts val="533"/>
              </a:spcBef>
              <a:spcAft>
                <a:spcPts val="0"/>
              </a:spcAft>
              <a:buClr>
                <a:schemeClr val="dk1"/>
              </a:buClr>
              <a:buSzPts val="2700"/>
              <a:buNone/>
              <a:defRPr sz="1800" b="1"/>
            </a:lvl3pPr>
            <a:lvl4pPr marL="1219078" lvl="3" indent="-152385" algn="l">
              <a:lnSpc>
                <a:spcPct val="90000"/>
              </a:lnSpc>
              <a:spcBef>
                <a:spcPts val="533"/>
              </a:spcBef>
              <a:spcAft>
                <a:spcPts val="0"/>
              </a:spcAft>
              <a:buClr>
                <a:schemeClr val="dk1"/>
              </a:buClr>
              <a:buSzPts val="2400"/>
              <a:buNone/>
              <a:defRPr sz="1600" b="1"/>
            </a:lvl4pPr>
            <a:lvl5pPr marL="1523848" lvl="4" indent="-152385" algn="l">
              <a:lnSpc>
                <a:spcPct val="90000"/>
              </a:lnSpc>
              <a:spcBef>
                <a:spcPts val="533"/>
              </a:spcBef>
              <a:spcAft>
                <a:spcPts val="0"/>
              </a:spcAft>
              <a:buClr>
                <a:schemeClr val="dk1"/>
              </a:buClr>
              <a:buSzPts val="2400"/>
              <a:buNone/>
              <a:defRPr sz="1600" b="1"/>
            </a:lvl5pPr>
            <a:lvl6pPr marL="1828617" lvl="5" indent="-152385" algn="l">
              <a:lnSpc>
                <a:spcPct val="90000"/>
              </a:lnSpc>
              <a:spcBef>
                <a:spcPts val="533"/>
              </a:spcBef>
              <a:spcAft>
                <a:spcPts val="0"/>
              </a:spcAft>
              <a:buClr>
                <a:schemeClr val="dk1"/>
              </a:buClr>
              <a:buSzPts val="2400"/>
              <a:buNone/>
              <a:defRPr sz="1600" b="1"/>
            </a:lvl6pPr>
            <a:lvl7pPr marL="2133387" lvl="6" indent="-152385" algn="l">
              <a:lnSpc>
                <a:spcPct val="90000"/>
              </a:lnSpc>
              <a:spcBef>
                <a:spcPts val="533"/>
              </a:spcBef>
              <a:spcAft>
                <a:spcPts val="0"/>
              </a:spcAft>
              <a:buClr>
                <a:schemeClr val="dk1"/>
              </a:buClr>
              <a:buSzPts val="2400"/>
              <a:buNone/>
              <a:defRPr sz="1600" b="1"/>
            </a:lvl7pPr>
            <a:lvl8pPr marL="2438156" lvl="7" indent="-152385" algn="l">
              <a:lnSpc>
                <a:spcPct val="90000"/>
              </a:lnSpc>
              <a:spcBef>
                <a:spcPts val="533"/>
              </a:spcBef>
              <a:spcAft>
                <a:spcPts val="0"/>
              </a:spcAft>
              <a:buClr>
                <a:schemeClr val="dk1"/>
              </a:buClr>
              <a:buSzPts val="2400"/>
              <a:buNone/>
              <a:defRPr sz="1600" b="1"/>
            </a:lvl8pPr>
            <a:lvl9pPr marL="2742926" lvl="8" indent="-152385" algn="l">
              <a:lnSpc>
                <a:spcPct val="90000"/>
              </a:lnSpc>
              <a:spcBef>
                <a:spcPts val="533"/>
              </a:spcBef>
              <a:spcAft>
                <a:spcPts val="0"/>
              </a:spcAft>
              <a:buClr>
                <a:schemeClr val="dk1"/>
              </a:buClr>
              <a:buSzPts val="2400"/>
              <a:buNone/>
              <a:defRPr sz="1600" b="1"/>
            </a:lvl9pPr>
          </a:lstStyle>
          <a:p>
            <a:endParaRPr/>
          </a:p>
        </p:txBody>
      </p:sp>
      <p:sp>
        <p:nvSpPr>
          <p:cNvPr id="55" name="Google Shape;55;p33"/>
          <p:cNvSpPr txBox="1">
            <a:spLocks noGrp="1"/>
          </p:cNvSpPr>
          <p:nvPr>
            <p:ph type="body" idx="2"/>
          </p:nvPr>
        </p:nvSpPr>
        <p:spPr>
          <a:xfrm>
            <a:off x="839788" y="2505127"/>
            <a:ext cx="5157800" cy="3684631"/>
          </a:xfrm>
          <a:prstGeom prst="rect">
            <a:avLst/>
          </a:prstGeom>
          <a:noFill/>
          <a:ln>
            <a:noFill/>
          </a:ln>
        </p:spPr>
        <p:txBody>
          <a:bodyPr spcFirstLastPara="1" wrap="square" lIns="137150" tIns="68550" rIns="137150" bIns="68550" anchor="t" anchorCtr="0">
            <a:normAutofit/>
          </a:bodyPr>
          <a:lstStyle>
            <a:lvl1pPr marL="304770" lvl="0" indent="-266673" algn="l">
              <a:lnSpc>
                <a:spcPct val="90000"/>
              </a:lnSpc>
              <a:spcBef>
                <a:spcPts val="1000"/>
              </a:spcBef>
              <a:spcAft>
                <a:spcPts val="0"/>
              </a:spcAft>
              <a:buClr>
                <a:schemeClr val="dk1"/>
              </a:buClr>
              <a:buSzPts val="2700"/>
              <a:buChar char="•"/>
              <a:defRPr/>
            </a:lvl1pPr>
            <a:lvl2pPr marL="609539" lvl="1" indent="-266673" algn="l">
              <a:lnSpc>
                <a:spcPct val="90000"/>
              </a:lnSpc>
              <a:spcBef>
                <a:spcPts val="533"/>
              </a:spcBef>
              <a:spcAft>
                <a:spcPts val="0"/>
              </a:spcAft>
              <a:buClr>
                <a:schemeClr val="dk1"/>
              </a:buClr>
              <a:buSzPts val="2700"/>
              <a:buChar char="•"/>
              <a:defRPr/>
            </a:lvl2pPr>
            <a:lvl3pPr marL="914309" lvl="2" indent="-266673" algn="l">
              <a:lnSpc>
                <a:spcPct val="90000"/>
              </a:lnSpc>
              <a:spcBef>
                <a:spcPts val="533"/>
              </a:spcBef>
              <a:spcAft>
                <a:spcPts val="0"/>
              </a:spcAft>
              <a:buClr>
                <a:schemeClr val="dk1"/>
              </a:buClr>
              <a:buSzPts val="2700"/>
              <a:buChar char="•"/>
              <a:defRPr/>
            </a:lvl3pPr>
            <a:lvl4pPr marL="1219078" lvl="3" indent="-266673" algn="l">
              <a:lnSpc>
                <a:spcPct val="90000"/>
              </a:lnSpc>
              <a:spcBef>
                <a:spcPts val="533"/>
              </a:spcBef>
              <a:spcAft>
                <a:spcPts val="0"/>
              </a:spcAft>
              <a:buClr>
                <a:schemeClr val="dk1"/>
              </a:buClr>
              <a:buSzPts val="2700"/>
              <a:buChar char="•"/>
              <a:defRPr/>
            </a:lvl4pPr>
            <a:lvl5pPr marL="1523848" lvl="4" indent="-266673" algn="l">
              <a:lnSpc>
                <a:spcPct val="90000"/>
              </a:lnSpc>
              <a:spcBef>
                <a:spcPts val="533"/>
              </a:spcBef>
              <a:spcAft>
                <a:spcPts val="0"/>
              </a:spcAft>
              <a:buClr>
                <a:schemeClr val="dk1"/>
              </a:buClr>
              <a:buSzPts val="2700"/>
              <a:buChar char="•"/>
              <a:defRPr/>
            </a:lvl5pPr>
            <a:lvl6pPr marL="1828617" lvl="5" indent="-266673" algn="l">
              <a:lnSpc>
                <a:spcPct val="90000"/>
              </a:lnSpc>
              <a:spcBef>
                <a:spcPts val="533"/>
              </a:spcBef>
              <a:spcAft>
                <a:spcPts val="0"/>
              </a:spcAft>
              <a:buClr>
                <a:schemeClr val="dk1"/>
              </a:buClr>
              <a:buSzPts val="2700"/>
              <a:buChar char="•"/>
              <a:defRPr/>
            </a:lvl6pPr>
            <a:lvl7pPr marL="2133387" lvl="6" indent="-266673" algn="l">
              <a:lnSpc>
                <a:spcPct val="90000"/>
              </a:lnSpc>
              <a:spcBef>
                <a:spcPts val="533"/>
              </a:spcBef>
              <a:spcAft>
                <a:spcPts val="0"/>
              </a:spcAft>
              <a:buClr>
                <a:schemeClr val="dk1"/>
              </a:buClr>
              <a:buSzPts val="2700"/>
              <a:buChar char="•"/>
              <a:defRPr/>
            </a:lvl7pPr>
            <a:lvl8pPr marL="2438156" lvl="7" indent="-266673" algn="l">
              <a:lnSpc>
                <a:spcPct val="90000"/>
              </a:lnSpc>
              <a:spcBef>
                <a:spcPts val="533"/>
              </a:spcBef>
              <a:spcAft>
                <a:spcPts val="0"/>
              </a:spcAft>
              <a:buClr>
                <a:schemeClr val="dk1"/>
              </a:buClr>
              <a:buSzPts val="2700"/>
              <a:buChar char="•"/>
              <a:defRPr/>
            </a:lvl8pPr>
            <a:lvl9pPr marL="2742926" lvl="8" indent="-266673" algn="l">
              <a:lnSpc>
                <a:spcPct val="90000"/>
              </a:lnSpc>
              <a:spcBef>
                <a:spcPts val="533"/>
              </a:spcBef>
              <a:spcAft>
                <a:spcPts val="0"/>
              </a:spcAft>
              <a:buClr>
                <a:schemeClr val="dk1"/>
              </a:buClr>
              <a:buSzPts val="2700"/>
              <a:buChar char="•"/>
              <a:defRPr/>
            </a:lvl9pPr>
          </a:lstStyle>
          <a:p>
            <a:endParaRPr/>
          </a:p>
        </p:txBody>
      </p:sp>
      <p:sp>
        <p:nvSpPr>
          <p:cNvPr id="56" name="Google Shape;56;p33"/>
          <p:cNvSpPr txBox="1">
            <a:spLocks noGrp="1"/>
          </p:cNvSpPr>
          <p:nvPr>
            <p:ph type="body" idx="3"/>
          </p:nvPr>
        </p:nvSpPr>
        <p:spPr>
          <a:xfrm>
            <a:off x="6172200" y="1681198"/>
            <a:ext cx="5183200" cy="823873"/>
          </a:xfrm>
          <a:prstGeom prst="rect">
            <a:avLst/>
          </a:prstGeom>
          <a:noFill/>
          <a:ln>
            <a:noFill/>
          </a:ln>
        </p:spPr>
        <p:txBody>
          <a:bodyPr spcFirstLastPara="1" wrap="square" lIns="137150" tIns="68550" rIns="137150" bIns="68550" anchor="b" anchorCtr="0">
            <a:normAutofit/>
          </a:bodyPr>
          <a:lstStyle>
            <a:lvl1pPr marL="304770" lvl="0" indent="-152385" algn="l">
              <a:lnSpc>
                <a:spcPct val="90000"/>
              </a:lnSpc>
              <a:spcBef>
                <a:spcPts val="1000"/>
              </a:spcBef>
              <a:spcAft>
                <a:spcPts val="0"/>
              </a:spcAft>
              <a:buClr>
                <a:schemeClr val="dk1"/>
              </a:buClr>
              <a:buSzPts val="3600"/>
              <a:buNone/>
              <a:defRPr sz="2400" b="1"/>
            </a:lvl1pPr>
            <a:lvl2pPr marL="609539" lvl="1" indent="-152385" algn="l">
              <a:lnSpc>
                <a:spcPct val="90000"/>
              </a:lnSpc>
              <a:spcBef>
                <a:spcPts val="533"/>
              </a:spcBef>
              <a:spcAft>
                <a:spcPts val="0"/>
              </a:spcAft>
              <a:buClr>
                <a:schemeClr val="dk1"/>
              </a:buClr>
              <a:buSzPts val="3000"/>
              <a:buNone/>
              <a:defRPr sz="2000" b="1"/>
            </a:lvl2pPr>
            <a:lvl3pPr marL="914309" lvl="2" indent="-152385" algn="l">
              <a:lnSpc>
                <a:spcPct val="90000"/>
              </a:lnSpc>
              <a:spcBef>
                <a:spcPts val="533"/>
              </a:spcBef>
              <a:spcAft>
                <a:spcPts val="0"/>
              </a:spcAft>
              <a:buClr>
                <a:schemeClr val="dk1"/>
              </a:buClr>
              <a:buSzPts val="2700"/>
              <a:buNone/>
              <a:defRPr sz="1800" b="1"/>
            </a:lvl3pPr>
            <a:lvl4pPr marL="1219078" lvl="3" indent="-152385" algn="l">
              <a:lnSpc>
                <a:spcPct val="90000"/>
              </a:lnSpc>
              <a:spcBef>
                <a:spcPts val="533"/>
              </a:spcBef>
              <a:spcAft>
                <a:spcPts val="0"/>
              </a:spcAft>
              <a:buClr>
                <a:schemeClr val="dk1"/>
              </a:buClr>
              <a:buSzPts val="2400"/>
              <a:buNone/>
              <a:defRPr sz="1600" b="1"/>
            </a:lvl4pPr>
            <a:lvl5pPr marL="1523848" lvl="4" indent="-152385" algn="l">
              <a:lnSpc>
                <a:spcPct val="90000"/>
              </a:lnSpc>
              <a:spcBef>
                <a:spcPts val="533"/>
              </a:spcBef>
              <a:spcAft>
                <a:spcPts val="0"/>
              </a:spcAft>
              <a:buClr>
                <a:schemeClr val="dk1"/>
              </a:buClr>
              <a:buSzPts val="2400"/>
              <a:buNone/>
              <a:defRPr sz="1600" b="1"/>
            </a:lvl5pPr>
            <a:lvl6pPr marL="1828617" lvl="5" indent="-152385" algn="l">
              <a:lnSpc>
                <a:spcPct val="90000"/>
              </a:lnSpc>
              <a:spcBef>
                <a:spcPts val="533"/>
              </a:spcBef>
              <a:spcAft>
                <a:spcPts val="0"/>
              </a:spcAft>
              <a:buClr>
                <a:schemeClr val="dk1"/>
              </a:buClr>
              <a:buSzPts val="2400"/>
              <a:buNone/>
              <a:defRPr sz="1600" b="1"/>
            </a:lvl6pPr>
            <a:lvl7pPr marL="2133387" lvl="6" indent="-152385" algn="l">
              <a:lnSpc>
                <a:spcPct val="90000"/>
              </a:lnSpc>
              <a:spcBef>
                <a:spcPts val="533"/>
              </a:spcBef>
              <a:spcAft>
                <a:spcPts val="0"/>
              </a:spcAft>
              <a:buClr>
                <a:schemeClr val="dk1"/>
              </a:buClr>
              <a:buSzPts val="2400"/>
              <a:buNone/>
              <a:defRPr sz="1600" b="1"/>
            </a:lvl7pPr>
            <a:lvl8pPr marL="2438156" lvl="7" indent="-152385" algn="l">
              <a:lnSpc>
                <a:spcPct val="90000"/>
              </a:lnSpc>
              <a:spcBef>
                <a:spcPts val="533"/>
              </a:spcBef>
              <a:spcAft>
                <a:spcPts val="0"/>
              </a:spcAft>
              <a:buClr>
                <a:schemeClr val="dk1"/>
              </a:buClr>
              <a:buSzPts val="2400"/>
              <a:buNone/>
              <a:defRPr sz="1600" b="1"/>
            </a:lvl8pPr>
            <a:lvl9pPr marL="2742926" lvl="8" indent="-152385" algn="l">
              <a:lnSpc>
                <a:spcPct val="90000"/>
              </a:lnSpc>
              <a:spcBef>
                <a:spcPts val="533"/>
              </a:spcBef>
              <a:spcAft>
                <a:spcPts val="0"/>
              </a:spcAft>
              <a:buClr>
                <a:schemeClr val="dk1"/>
              </a:buClr>
              <a:buSzPts val="2400"/>
              <a:buNone/>
              <a:defRPr sz="1600" b="1"/>
            </a:lvl9pPr>
          </a:lstStyle>
          <a:p>
            <a:endParaRPr/>
          </a:p>
        </p:txBody>
      </p:sp>
      <p:sp>
        <p:nvSpPr>
          <p:cNvPr id="57" name="Google Shape;57;p33"/>
          <p:cNvSpPr txBox="1">
            <a:spLocks noGrp="1"/>
          </p:cNvSpPr>
          <p:nvPr>
            <p:ph type="body" idx="4"/>
          </p:nvPr>
        </p:nvSpPr>
        <p:spPr>
          <a:xfrm>
            <a:off x="6172200" y="2505127"/>
            <a:ext cx="5183200" cy="3684631"/>
          </a:xfrm>
          <a:prstGeom prst="rect">
            <a:avLst/>
          </a:prstGeom>
          <a:noFill/>
          <a:ln>
            <a:noFill/>
          </a:ln>
        </p:spPr>
        <p:txBody>
          <a:bodyPr spcFirstLastPara="1" wrap="square" lIns="137150" tIns="68550" rIns="137150" bIns="68550" anchor="t" anchorCtr="0">
            <a:normAutofit/>
          </a:bodyPr>
          <a:lstStyle>
            <a:lvl1pPr marL="304770" lvl="0" indent="-266673" algn="l">
              <a:lnSpc>
                <a:spcPct val="90000"/>
              </a:lnSpc>
              <a:spcBef>
                <a:spcPts val="1000"/>
              </a:spcBef>
              <a:spcAft>
                <a:spcPts val="0"/>
              </a:spcAft>
              <a:buClr>
                <a:schemeClr val="dk1"/>
              </a:buClr>
              <a:buSzPts val="2700"/>
              <a:buChar char="•"/>
              <a:defRPr/>
            </a:lvl1pPr>
            <a:lvl2pPr marL="609539" lvl="1" indent="-266673" algn="l">
              <a:lnSpc>
                <a:spcPct val="90000"/>
              </a:lnSpc>
              <a:spcBef>
                <a:spcPts val="533"/>
              </a:spcBef>
              <a:spcAft>
                <a:spcPts val="0"/>
              </a:spcAft>
              <a:buClr>
                <a:schemeClr val="dk1"/>
              </a:buClr>
              <a:buSzPts val="2700"/>
              <a:buChar char="•"/>
              <a:defRPr/>
            </a:lvl2pPr>
            <a:lvl3pPr marL="914309" lvl="2" indent="-266673" algn="l">
              <a:lnSpc>
                <a:spcPct val="90000"/>
              </a:lnSpc>
              <a:spcBef>
                <a:spcPts val="533"/>
              </a:spcBef>
              <a:spcAft>
                <a:spcPts val="0"/>
              </a:spcAft>
              <a:buClr>
                <a:schemeClr val="dk1"/>
              </a:buClr>
              <a:buSzPts val="2700"/>
              <a:buChar char="•"/>
              <a:defRPr/>
            </a:lvl3pPr>
            <a:lvl4pPr marL="1219078" lvl="3" indent="-266673" algn="l">
              <a:lnSpc>
                <a:spcPct val="90000"/>
              </a:lnSpc>
              <a:spcBef>
                <a:spcPts val="533"/>
              </a:spcBef>
              <a:spcAft>
                <a:spcPts val="0"/>
              </a:spcAft>
              <a:buClr>
                <a:schemeClr val="dk1"/>
              </a:buClr>
              <a:buSzPts val="2700"/>
              <a:buChar char="•"/>
              <a:defRPr/>
            </a:lvl4pPr>
            <a:lvl5pPr marL="1523848" lvl="4" indent="-266673" algn="l">
              <a:lnSpc>
                <a:spcPct val="90000"/>
              </a:lnSpc>
              <a:spcBef>
                <a:spcPts val="533"/>
              </a:spcBef>
              <a:spcAft>
                <a:spcPts val="0"/>
              </a:spcAft>
              <a:buClr>
                <a:schemeClr val="dk1"/>
              </a:buClr>
              <a:buSzPts val="2700"/>
              <a:buChar char="•"/>
              <a:defRPr/>
            </a:lvl5pPr>
            <a:lvl6pPr marL="1828617" lvl="5" indent="-266673" algn="l">
              <a:lnSpc>
                <a:spcPct val="90000"/>
              </a:lnSpc>
              <a:spcBef>
                <a:spcPts val="533"/>
              </a:spcBef>
              <a:spcAft>
                <a:spcPts val="0"/>
              </a:spcAft>
              <a:buClr>
                <a:schemeClr val="dk1"/>
              </a:buClr>
              <a:buSzPts val="2700"/>
              <a:buChar char="•"/>
              <a:defRPr/>
            </a:lvl6pPr>
            <a:lvl7pPr marL="2133387" lvl="6" indent="-266673" algn="l">
              <a:lnSpc>
                <a:spcPct val="90000"/>
              </a:lnSpc>
              <a:spcBef>
                <a:spcPts val="533"/>
              </a:spcBef>
              <a:spcAft>
                <a:spcPts val="0"/>
              </a:spcAft>
              <a:buClr>
                <a:schemeClr val="dk1"/>
              </a:buClr>
              <a:buSzPts val="2700"/>
              <a:buChar char="•"/>
              <a:defRPr/>
            </a:lvl7pPr>
            <a:lvl8pPr marL="2438156" lvl="7" indent="-266673" algn="l">
              <a:lnSpc>
                <a:spcPct val="90000"/>
              </a:lnSpc>
              <a:spcBef>
                <a:spcPts val="533"/>
              </a:spcBef>
              <a:spcAft>
                <a:spcPts val="0"/>
              </a:spcAft>
              <a:buClr>
                <a:schemeClr val="dk1"/>
              </a:buClr>
              <a:buSzPts val="2700"/>
              <a:buChar char="•"/>
              <a:defRPr/>
            </a:lvl8pPr>
            <a:lvl9pPr marL="2742926" lvl="8" indent="-266673" algn="l">
              <a:lnSpc>
                <a:spcPct val="90000"/>
              </a:lnSpc>
              <a:spcBef>
                <a:spcPts val="533"/>
              </a:spcBef>
              <a:spcAft>
                <a:spcPts val="0"/>
              </a:spcAft>
              <a:buClr>
                <a:schemeClr val="dk1"/>
              </a:buClr>
              <a:buSzPts val="2700"/>
              <a:buChar char="•"/>
              <a:defRPr/>
            </a:lvl9pPr>
          </a:lstStyle>
          <a:p>
            <a:endParaRPr/>
          </a:p>
        </p:txBody>
      </p:sp>
      <p:sp>
        <p:nvSpPr>
          <p:cNvPr id="58" name="Google Shape;58;p33"/>
          <p:cNvSpPr txBox="1">
            <a:spLocks noGrp="1"/>
          </p:cNvSpPr>
          <p:nvPr>
            <p:ph type="dt" idx="10"/>
          </p:nvPr>
        </p:nvSpPr>
        <p:spPr>
          <a:xfrm>
            <a:off x="838200" y="6356481"/>
            <a:ext cx="2743200" cy="365144"/>
          </a:xfrm>
          <a:prstGeom prst="rect">
            <a:avLst/>
          </a:prstGeom>
          <a:noFill/>
          <a:ln>
            <a:noFill/>
          </a:ln>
        </p:spPr>
        <p:txBody>
          <a:bodyPr spcFirstLastPara="1" wrap="square" lIns="137150" tIns="68550" rIns="137150" bIns="68550" anchor="ctr" anchorCtr="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59" name="Google Shape;59;p33"/>
          <p:cNvSpPr txBox="1">
            <a:spLocks noGrp="1"/>
          </p:cNvSpPr>
          <p:nvPr>
            <p:ph type="ftr" idx="11"/>
          </p:nvPr>
        </p:nvSpPr>
        <p:spPr>
          <a:xfrm>
            <a:off x="4038600" y="6356481"/>
            <a:ext cx="4114800" cy="365144"/>
          </a:xfrm>
          <a:prstGeom prst="rect">
            <a:avLst/>
          </a:prstGeom>
          <a:noFill/>
          <a:ln>
            <a:noFill/>
          </a:ln>
        </p:spPr>
        <p:txBody>
          <a:bodyPr spcFirstLastPara="1" wrap="square" lIns="137150" tIns="68550" rIns="137150" bIns="68550" anchor="ctr" anchorCtr="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60" name="Google Shape;60;p33"/>
          <p:cNvSpPr txBox="1">
            <a:spLocks noGrp="1"/>
          </p:cNvSpPr>
          <p:nvPr>
            <p:ph type="sldNum" idx="12"/>
          </p:nvPr>
        </p:nvSpPr>
        <p:spPr>
          <a:xfrm>
            <a:off x="8610600" y="6356481"/>
            <a:ext cx="2743200" cy="365144"/>
          </a:xfrm>
          <a:prstGeom prst="rect">
            <a:avLst/>
          </a:prstGeom>
          <a:noFill/>
          <a:ln>
            <a:noFill/>
          </a:ln>
        </p:spPr>
        <p:txBody>
          <a:bodyPr spcFirstLastPara="1" wrap="square" lIns="137150" tIns="68550" rIns="137150" bIns="685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934380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1"/>
        <p:cNvGrpSpPr/>
        <p:nvPr/>
      </p:nvGrpSpPr>
      <p:grpSpPr>
        <a:xfrm>
          <a:off x="0" y="0"/>
          <a:ext cx="0" cy="0"/>
          <a:chOff x="0" y="0"/>
          <a:chExt cx="0" cy="0"/>
        </a:xfrm>
      </p:grpSpPr>
      <p:sp>
        <p:nvSpPr>
          <p:cNvPr id="62" name="Google Shape;62;p34"/>
          <p:cNvSpPr txBox="1">
            <a:spLocks noGrp="1"/>
          </p:cNvSpPr>
          <p:nvPr>
            <p:ph type="title"/>
          </p:nvPr>
        </p:nvSpPr>
        <p:spPr>
          <a:xfrm>
            <a:off x="838200" y="365132"/>
            <a:ext cx="10515600" cy="1325595"/>
          </a:xfrm>
          <a:prstGeom prst="rect">
            <a:avLst/>
          </a:prstGeom>
          <a:noFill/>
          <a:ln>
            <a:noFill/>
          </a:ln>
        </p:spPr>
        <p:txBody>
          <a:bodyPr spcFirstLastPara="1" wrap="square" lIns="137150" tIns="68550" rIns="137150" bIns="68550" anchor="ctr" anchorCtr="0">
            <a:normAutofit/>
          </a:bodyPr>
          <a:lstStyle>
            <a:lvl1pPr lvl="0" algn="l">
              <a:lnSpc>
                <a:spcPct val="90000"/>
              </a:lnSpc>
              <a:spcBef>
                <a:spcPts val="0"/>
              </a:spcBef>
              <a:spcAft>
                <a:spcPts val="0"/>
              </a:spcAft>
              <a:buClr>
                <a:schemeClr val="dk1"/>
              </a:buClr>
              <a:buSzPts val="2700"/>
              <a:buNone/>
              <a:defRPr/>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a:endParaRPr/>
          </a:p>
        </p:txBody>
      </p:sp>
      <p:sp>
        <p:nvSpPr>
          <p:cNvPr id="63" name="Google Shape;63;p34"/>
          <p:cNvSpPr txBox="1">
            <a:spLocks noGrp="1"/>
          </p:cNvSpPr>
          <p:nvPr>
            <p:ph type="dt" idx="10"/>
          </p:nvPr>
        </p:nvSpPr>
        <p:spPr>
          <a:xfrm>
            <a:off x="838200" y="6356481"/>
            <a:ext cx="2743200" cy="365144"/>
          </a:xfrm>
          <a:prstGeom prst="rect">
            <a:avLst/>
          </a:prstGeom>
          <a:noFill/>
          <a:ln>
            <a:noFill/>
          </a:ln>
        </p:spPr>
        <p:txBody>
          <a:bodyPr spcFirstLastPara="1" wrap="square" lIns="137150" tIns="68550" rIns="137150" bIns="68550" anchor="ctr" anchorCtr="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64" name="Google Shape;64;p34"/>
          <p:cNvSpPr txBox="1">
            <a:spLocks noGrp="1"/>
          </p:cNvSpPr>
          <p:nvPr>
            <p:ph type="ftr" idx="11"/>
          </p:nvPr>
        </p:nvSpPr>
        <p:spPr>
          <a:xfrm>
            <a:off x="4038600" y="6356481"/>
            <a:ext cx="4114800" cy="365144"/>
          </a:xfrm>
          <a:prstGeom prst="rect">
            <a:avLst/>
          </a:prstGeom>
          <a:noFill/>
          <a:ln>
            <a:noFill/>
          </a:ln>
        </p:spPr>
        <p:txBody>
          <a:bodyPr spcFirstLastPara="1" wrap="square" lIns="137150" tIns="68550" rIns="137150" bIns="68550" anchor="ctr" anchorCtr="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65" name="Google Shape;65;p34"/>
          <p:cNvSpPr txBox="1">
            <a:spLocks noGrp="1"/>
          </p:cNvSpPr>
          <p:nvPr>
            <p:ph type="sldNum" idx="12"/>
          </p:nvPr>
        </p:nvSpPr>
        <p:spPr>
          <a:xfrm>
            <a:off x="8610600" y="6356481"/>
            <a:ext cx="2743200" cy="365144"/>
          </a:xfrm>
          <a:prstGeom prst="rect">
            <a:avLst/>
          </a:prstGeom>
          <a:noFill/>
          <a:ln>
            <a:noFill/>
          </a:ln>
        </p:spPr>
        <p:txBody>
          <a:bodyPr spcFirstLastPara="1" wrap="square" lIns="137150" tIns="68550" rIns="137150" bIns="685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253979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35"/>
          <p:cNvSpPr txBox="1">
            <a:spLocks noGrp="1"/>
          </p:cNvSpPr>
          <p:nvPr>
            <p:ph type="dt" idx="10"/>
          </p:nvPr>
        </p:nvSpPr>
        <p:spPr>
          <a:xfrm>
            <a:off x="838200" y="6356481"/>
            <a:ext cx="2743200" cy="365144"/>
          </a:xfrm>
          <a:prstGeom prst="rect">
            <a:avLst/>
          </a:prstGeom>
          <a:noFill/>
          <a:ln>
            <a:noFill/>
          </a:ln>
        </p:spPr>
        <p:txBody>
          <a:bodyPr spcFirstLastPara="1" wrap="square" lIns="137150" tIns="68550" rIns="137150" bIns="68550" anchor="ctr" anchorCtr="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68" name="Google Shape;68;p35"/>
          <p:cNvSpPr txBox="1">
            <a:spLocks noGrp="1"/>
          </p:cNvSpPr>
          <p:nvPr>
            <p:ph type="ftr" idx="11"/>
          </p:nvPr>
        </p:nvSpPr>
        <p:spPr>
          <a:xfrm>
            <a:off x="4038600" y="6356481"/>
            <a:ext cx="4114800" cy="365144"/>
          </a:xfrm>
          <a:prstGeom prst="rect">
            <a:avLst/>
          </a:prstGeom>
          <a:noFill/>
          <a:ln>
            <a:noFill/>
          </a:ln>
        </p:spPr>
        <p:txBody>
          <a:bodyPr spcFirstLastPara="1" wrap="square" lIns="137150" tIns="68550" rIns="137150" bIns="68550" anchor="ctr" anchorCtr="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69" name="Google Shape;69;p35"/>
          <p:cNvSpPr txBox="1">
            <a:spLocks noGrp="1"/>
          </p:cNvSpPr>
          <p:nvPr>
            <p:ph type="sldNum" idx="12"/>
          </p:nvPr>
        </p:nvSpPr>
        <p:spPr>
          <a:xfrm>
            <a:off x="8610600" y="6356481"/>
            <a:ext cx="2743200" cy="365144"/>
          </a:xfrm>
          <a:prstGeom prst="rect">
            <a:avLst/>
          </a:prstGeom>
          <a:noFill/>
          <a:ln>
            <a:noFill/>
          </a:ln>
        </p:spPr>
        <p:txBody>
          <a:bodyPr spcFirstLastPara="1" wrap="square" lIns="137150" tIns="68550" rIns="137150" bIns="685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8868541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70"/>
        <p:cNvGrpSpPr/>
        <p:nvPr/>
      </p:nvGrpSpPr>
      <p:grpSpPr>
        <a:xfrm>
          <a:off x="0" y="0"/>
          <a:ext cx="0" cy="0"/>
          <a:chOff x="0" y="0"/>
          <a:chExt cx="0" cy="0"/>
        </a:xfrm>
      </p:grpSpPr>
      <p:sp>
        <p:nvSpPr>
          <p:cNvPr id="71" name="Google Shape;71;p36"/>
          <p:cNvSpPr txBox="1">
            <a:spLocks noGrp="1"/>
          </p:cNvSpPr>
          <p:nvPr>
            <p:ph type="title"/>
          </p:nvPr>
        </p:nvSpPr>
        <p:spPr>
          <a:xfrm>
            <a:off x="839788" y="457209"/>
            <a:ext cx="3932200" cy="1600153"/>
          </a:xfrm>
          <a:prstGeom prst="rect">
            <a:avLst/>
          </a:prstGeom>
          <a:noFill/>
          <a:ln>
            <a:noFill/>
          </a:ln>
        </p:spPr>
        <p:txBody>
          <a:bodyPr spcFirstLastPara="1" wrap="square" lIns="137150" tIns="68550" rIns="137150" bIns="68550" anchor="b" anchorCtr="0">
            <a:normAutofit/>
          </a:bodyPr>
          <a:lstStyle>
            <a:lvl1pPr lvl="0" algn="l">
              <a:lnSpc>
                <a:spcPct val="90000"/>
              </a:lnSpc>
              <a:spcBef>
                <a:spcPts val="0"/>
              </a:spcBef>
              <a:spcAft>
                <a:spcPts val="0"/>
              </a:spcAft>
              <a:buClr>
                <a:schemeClr val="dk1"/>
              </a:buClr>
              <a:buSzPts val="4800"/>
              <a:buFont typeface="Play"/>
              <a:buNone/>
              <a:defRPr sz="3200"/>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a:endParaRPr/>
          </a:p>
        </p:txBody>
      </p:sp>
      <p:sp>
        <p:nvSpPr>
          <p:cNvPr id="72" name="Google Shape;72;p36"/>
          <p:cNvSpPr txBox="1">
            <a:spLocks noGrp="1"/>
          </p:cNvSpPr>
          <p:nvPr>
            <p:ph type="body" idx="1"/>
          </p:nvPr>
        </p:nvSpPr>
        <p:spPr>
          <a:xfrm>
            <a:off x="5183188" y="987445"/>
            <a:ext cx="6172200" cy="4873648"/>
          </a:xfrm>
          <a:prstGeom prst="rect">
            <a:avLst/>
          </a:prstGeom>
          <a:noFill/>
          <a:ln>
            <a:noFill/>
          </a:ln>
        </p:spPr>
        <p:txBody>
          <a:bodyPr spcFirstLastPara="1" wrap="square" lIns="137150" tIns="68550" rIns="137150" bIns="68550" anchor="t" anchorCtr="0">
            <a:normAutofit/>
          </a:bodyPr>
          <a:lstStyle>
            <a:lvl1pPr marL="304770" lvl="0" indent="-355564" algn="l">
              <a:lnSpc>
                <a:spcPct val="90000"/>
              </a:lnSpc>
              <a:spcBef>
                <a:spcPts val="1000"/>
              </a:spcBef>
              <a:spcAft>
                <a:spcPts val="0"/>
              </a:spcAft>
              <a:buClr>
                <a:schemeClr val="dk1"/>
              </a:buClr>
              <a:buSzPts val="4800"/>
              <a:buChar char="•"/>
              <a:defRPr sz="3200"/>
            </a:lvl1pPr>
            <a:lvl2pPr marL="609539" lvl="1" indent="-330167" algn="l">
              <a:lnSpc>
                <a:spcPct val="90000"/>
              </a:lnSpc>
              <a:spcBef>
                <a:spcPts val="533"/>
              </a:spcBef>
              <a:spcAft>
                <a:spcPts val="0"/>
              </a:spcAft>
              <a:buClr>
                <a:schemeClr val="dk1"/>
              </a:buClr>
              <a:buSzPts val="4200"/>
              <a:buChar char="•"/>
              <a:defRPr sz="2800"/>
            </a:lvl2pPr>
            <a:lvl3pPr marL="914309" lvl="2" indent="-304770" algn="l">
              <a:lnSpc>
                <a:spcPct val="90000"/>
              </a:lnSpc>
              <a:spcBef>
                <a:spcPts val="533"/>
              </a:spcBef>
              <a:spcAft>
                <a:spcPts val="0"/>
              </a:spcAft>
              <a:buClr>
                <a:schemeClr val="dk1"/>
              </a:buClr>
              <a:buSzPts val="3600"/>
              <a:buChar char="•"/>
              <a:defRPr sz="2400"/>
            </a:lvl3pPr>
            <a:lvl4pPr marL="1219078" lvl="3" indent="-279372" algn="l">
              <a:lnSpc>
                <a:spcPct val="90000"/>
              </a:lnSpc>
              <a:spcBef>
                <a:spcPts val="533"/>
              </a:spcBef>
              <a:spcAft>
                <a:spcPts val="0"/>
              </a:spcAft>
              <a:buClr>
                <a:schemeClr val="dk1"/>
              </a:buClr>
              <a:buSzPts val="3000"/>
              <a:buChar char="•"/>
              <a:defRPr sz="2000"/>
            </a:lvl4pPr>
            <a:lvl5pPr marL="1523848" lvl="4" indent="-279372" algn="l">
              <a:lnSpc>
                <a:spcPct val="90000"/>
              </a:lnSpc>
              <a:spcBef>
                <a:spcPts val="533"/>
              </a:spcBef>
              <a:spcAft>
                <a:spcPts val="0"/>
              </a:spcAft>
              <a:buClr>
                <a:schemeClr val="dk1"/>
              </a:buClr>
              <a:buSzPts val="3000"/>
              <a:buChar char="•"/>
              <a:defRPr sz="2000"/>
            </a:lvl5pPr>
            <a:lvl6pPr marL="1828617" lvl="5" indent="-279372" algn="l">
              <a:lnSpc>
                <a:spcPct val="90000"/>
              </a:lnSpc>
              <a:spcBef>
                <a:spcPts val="533"/>
              </a:spcBef>
              <a:spcAft>
                <a:spcPts val="0"/>
              </a:spcAft>
              <a:buClr>
                <a:schemeClr val="dk1"/>
              </a:buClr>
              <a:buSzPts val="3000"/>
              <a:buChar char="•"/>
              <a:defRPr sz="2000"/>
            </a:lvl6pPr>
            <a:lvl7pPr marL="2133387" lvl="6" indent="-279372" algn="l">
              <a:lnSpc>
                <a:spcPct val="90000"/>
              </a:lnSpc>
              <a:spcBef>
                <a:spcPts val="533"/>
              </a:spcBef>
              <a:spcAft>
                <a:spcPts val="0"/>
              </a:spcAft>
              <a:buClr>
                <a:schemeClr val="dk1"/>
              </a:buClr>
              <a:buSzPts val="3000"/>
              <a:buChar char="•"/>
              <a:defRPr sz="2000"/>
            </a:lvl7pPr>
            <a:lvl8pPr marL="2438156" lvl="7" indent="-279372" algn="l">
              <a:lnSpc>
                <a:spcPct val="90000"/>
              </a:lnSpc>
              <a:spcBef>
                <a:spcPts val="533"/>
              </a:spcBef>
              <a:spcAft>
                <a:spcPts val="0"/>
              </a:spcAft>
              <a:buClr>
                <a:schemeClr val="dk1"/>
              </a:buClr>
              <a:buSzPts val="3000"/>
              <a:buChar char="•"/>
              <a:defRPr sz="2000"/>
            </a:lvl8pPr>
            <a:lvl9pPr marL="2742926" lvl="8" indent="-279372" algn="l">
              <a:lnSpc>
                <a:spcPct val="90000"/>
              </a:lnSpc>
              <a:spcBef>
                <a:spcPts val="533"/>
              </a:spcBef>
              <a:spcAft>
                <a:spcPts val="0"/>
              </a:spcAft>
              <a:buClr>
                <a:schemeClr val="dk1"/>
              </a:buClr>
              <a:buSzPts val="3000"/>
              <a:buChar char="•"/>
              <a:defRPr sz="2000"/>
            </a:lvl9pPr>
          </a:lstStyle>
          <a:p>
            <a:endParaRPr/>
          </a:p>
        </p:txBody>
      </p:sp>
      <p:sp>
        <p:nvSpPr>
          <p:cNvPr id="73" name="Google Shape;73;p36"/>
          <p:cNvSpPr txBox="1">
            <a:spLocks noGrp="1"/>
          </p:cNvSpPr>
          <p:nvPr>
            <p:ph type="body" idx="2"/>
          </p:nvPr>
        </p:nvSpPr>
        <p:spPr>
          <a:xfrm>
            <a:off x="839788" y="2057442"/>
            <a:ext cx="3932200" cy="3811612"/>
          </a:xfrm>
          <a:prstGeom prst="rect">
            <a:avLst/>
          </a:prstGeom>
          <a:noFill/>
          <a:ln>
            <a:noFill/>
          </a:ln>
        </p:spPr>
        <p:txBody>
          <a:bodyPr spcFirstLastPara="1" wrap="square" lIns="137150" tIns="68550" rIns="137150" bIns="68550" anchor="t" anchorCtr="0">
            <a:normAutofit/>
          </a:bodyPr>
          <a:lstStyle>
            <a:lvl1pPr marL="304770" lvl="0" indent="-152385" algn="l">
              <a:lnSpc>
                <a:spcPct val="90000"/>
              </a:lnSpc>
              <a:spcBef>
                <a:spcPts val="1000"/>
              </a:spcBef>
              <a:spcAft>
                <a:spcPts val="0"/>
              </a:spcAft>
              <a:buClr>
                <a:schemeClr val="dk1"/>
              </a:buClr>
              <a:buSzPts val="2400"/>
              <a:buNone/>
              <a:defRPr sz="1600"/>
            </a:lvl1pPr>
            <a:lvl2pPr marL="609539" lvl="1" indent="-152385" algn="l">
              <a:lnSpc>
                <a:spcPct val="90000"/>
              </a:lnSpc>
              <a:spcBef>
                <a:spcPts val="533"/>
              </a:spcBef>
              <a:spcAft>
                <a:spcPts val="0"/>
              </a:spcAft>
              <a:buClr>
                <a:schemeClr val="dk1"/>
              </a:buClr>
              <a:buSzPts val="2100"/>
              <a:buNone/>
              <a:defRPr sz="1400"/>
            </a:lvl2pPr>
            <a:lvl3pPr marL="914309" lvl="2" indent="-152385" algn="l">
              <a:lnSpc>
                <a:spcPct val="90000"/>
              </a:lnSpc>
              <a:spcBef>
                <a:spcPts val="533"/>
              </a:spcBef>
              <a:spcAft>
                <a:spcPts val="0"/>
              </a:spcAft>
              <a:buClr>
                <a:schemeClr val="dk1"/>
              </a:buClr>
              <a:buSzPts val="1800"/>
              <a:buNone/>
              <a:defRPr sz="1200"/>
            </a:lvl3pPr>
            <a:lvl4pPr marL="1219078" lvl="3" indent="-152385" algn="l">
              <a:lnSpc>
                <a:spcPct val="90000"/>
              </a:lnSpc>
              <a:spcBef>
                <a:spcPts val="533"/>
              </a:spcBef>
              <a:spcAft>
                <a:spcPts val="0"/>
              </a:spcAft>
              <a:buClr>
                <a:schemeClr val="dk1"/>
              </a:buClr>
              <a:buSzPts val="1500"/>
              <a:buNone/>
              <a:defRPr sz="1000"/>
            </a:lvl4pPr>
            <a:lvl5pPr marL="1523848" lvl="4" indent="-152385" algn="l">
              <a:lnSpc>
                <a:spcPct val="90000"/>
              </a:lnSpc>
              <a:spcBef>
                <a:spcPts val="533"/>
              </a:spcBef>
              <a:spcAft>
                <a:spcPts val="0"/>
              </a:spcAft>
              <a:buClr>
                <a:schemeClr val="dk1"/>
              </a:buClr>
              <a:buSzPts val="1500"/>
              <a:buNone/>
              <a:defRPr sz="1000"/>
            </a:lvl5pPr>
            <a:lvl6pPr marL="1828617" lvl="5" indent="-152385" algn="l">
              <a:lnSpc>
                <a:spcPct val="90000"/>
              </a:lnSpc>
              <a:spcBef>
                <a:spcPts val="533"/>
              </a:spcBef>
              <a:spcAft>
                <a:spcPts val="0"/>
              </a:spcAft>
              <a:buClr>
                <a:schemeClr val="dk1"/>
              </a:buClr>
              <a:buSzPts val="1500"/>
              <a:buNone/>
              <a:defRPr sz="1000"/>
            </a:lvl6pPr>
            <a:lvl7pPr marL="2133387" lvl="6" indent="-152385" algn="l">
              <a:lnSpc>
                <a:spcPct val="90000"/>
              </a:lnSpc>
              <a:spcBef>
                <a:spcPts val="533"/>
              </a:spcBef>
              <a:spcAft>
                <a:spcPts val="0"/>
              </a:spcAft>
              <a:buClr>
                <a:schemeClr val="dk1"/>
              </a:buClr>
              <a:buSzPts val="1500"/>
              <a:buNone/>
              <a:defRPr sz="1000"/>
            </a:lvl7pPr>
            <a:lvl8pPr marL="2438156" lvl="7" indent="-152385" algn="l">
              <a:lnSpc>
                <a:spcPct val="90000"/>
              </a:lnSpc>
              <a:spcBef>
                <a:spcPts val="533"/>
              </a:spcBef>
              <a:spcAft>
                <a:spcPts val="0"/>
              </a:spcAft>
              <a:buClr>
                <a:schemeClr val="dk1"/>
              </a:buClr>
              <a:buSzPts val="1500"/>
              <a:buNone/>
              <a:defRPr sz="1000"/>
            </a:lvl8pPr>
            <a:lvl9pPr marL="2742926" lvl="8" indent="-152385" algn="l">
              <a:lnSpc>
                <a:spcPct val="90000"/>
              </a:lnSpc>
              <a:spcBef>
                <a:spcPts val="533"/>
              </a:spcBef>
              <a:spcAft>
                <a:spcPts val="0"/>
              </a:spcAft>
              <a:buClr>
                <a:schemeClr val="dk1"/>
              </a:buClr>
              <a:buSzPts val="1500"/>
              <a:buNone/>
              <a:defRPr sz="1000"/>
            </a:lvl9pPr>
          </a:lstStyle>
          <a:p>
            <a:endParaRPr/>
          </a:p>
        </p:txBody>
      </p:sp>
      <p:sp>
        <p:nvSpPr>
          <p:cNvPr id="74" name="Google Shape;74;p36"/>
          <p:cNvSpPr txBox="1">
            <a:spLocks noGrp="1"/>
          </p:cNvSpPr>
          <p:nvPr>
            <p:ph type="dt" idx="10"/>
          </p:nvPr>
        </p:nvSpPr>
        <p:spPr>
          <a:xfrm>
            <a:off x="838200" y="6356481"/>
            <a:ext cx="2743200" cy="365144"/>
          </a:xfrm>
          <a:prstGeom prst="rect">
            <a:avLst/>
          </a:prstGeom>
          <a:noFill/>
          <a:ln>
            <a:noFill/>
          </a:ln>
        </p:spPr>
        <p:txBody>
          <a:bodyPr spcFirstLastPara="1" wrap="square" lIns="137150" tIns="68550" rIns="137150" bIns="68550" anchor="ctr" anchorCtr="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75" name="Google Shape;75;p36"/>
          <p:cNvSpPr txBox="1">
            <a:spLocks noGrp="1"/>
          </p:cNvSpPr>
          <p:nvPr>
            <p:ph type="ftr" idx="11"/>
          </p:nvPr>
        </p:nvSpPr>
        <p:spPr>
          <a:xfrm>
            <a:off x="4038600" y="6356481"/>
            <a:ext cx="4114800" cy="365144"/>
          </a:xfrm>
          <a:prstGeom prst="rect">
            <a:avLst/>
          </a:prstGeom>
          <a:noFill/>
          <a:ln>
            <a:noFill/>
          </a:ln>
        </p:spPr>
        <p:txBody>
          <a:bodyPr spcFirstLastPara="1" wrap="square" lIns="137150" tIns="68550" rIns="137150" bIns="68550" anchor="ctr" anchorCtr="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76" name="Google Shape;76;p36"/>
          <p:cNvSpPr txBox="1">
            <a:spLocks noGrp="1"/>
          </p:cNvSpPr>
          <p:nvPr>
            <p:ph type="sldNum" idx="12"/>
          </p:nvPr>
        </p:nvSpPr>
        <p:spPr>
          <a:xfrm>
            <a:off x="8610600" y="6356481"/>
            <a:ext cx="2743200" cy="365144"/>
          </a:xfrm>
          <a:prstGeom prst="rect">
            <a:avLst/>
          </a:prstGeom>
          <a:noFill/>
          <a:ln>
            <a:noFill/>
          </a:ln>
        </p:spPr>
        <p:txBody>
          <a:bodyPr spcFirstLastPara="1" wrap="square" lIns="137150" tIns="68550" rIns="137150" bIns="685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4395661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77"/>
        <p:cNvGrpSpPr/>
        <p:nvPr/>
      </p:nvGrpSpPr>
      <p:grpSpPr>
        <a:xfrm>
          <a:off x="0" y="0"/>
          <a:ext cx="0" cy="0"/>
          <a:chOff x="0" y="0"/>
          <a:chExt cx="0" cy="0"/>
        </a:xfrm>
      </p:grpSpPr>
      <p:sp>
        <p:nvSpPr>
          <p:cNvPr id="78" name="Google Shape;78;p37"/>
          <p:cNvSpPr txBox="1">
            <a:spLocks noGrp="1"/>
          </p:cNvSpPr>
          <p:nvPr>
            <p:ph type="title"/>
          </p:nvPr>
        </p:nvSpPr>
        <p:spPr>
          <a:xfrm>
            <a:off x="839788" y="457209"/>
            <a:ext cx="3932200" cy="1600153"/>
          </a:xfrm>
          <a:prstGeom prst="rect">
            <a:avLst/>
          </a:prstGeom>
          <a:noFill/>
          <a:ln>
            <a:noFill/>
          </a:ln>
        </p:spPr>
        <p:txBody>
          <a:bodyPr spcFirstLastPara="1" wrap="square" lIns="137150" tIns="68550" rIns="137150" bIns="68550" anchor="b" anchorCtr="0">
            <a:normAutofit/>
          </a:bodyPr>
          <a:lstStyle>
            <a:lvl1pPr lvl="0" algn="l">
              <a:lnSpc>
                <a:spcPct val="90000"/>
              </a:lnSpc>
              <a:spcBef>
                <a:spcPts val="0"/>
              </a:spcBef>
              <a:spcAft>
                <a:spcPts val="0"/>
              </a:spcAft>
              <a:buClr>
                <a:schemeClr val="dk1"/>
              </a:buClr>
              <a:buSzPts val="4800"/>
              <a:buFont typeface="Play"/>
              <a:buNone/>
              <a:defRPr sz="3200"/>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a:endParaRPr/>
          </a:p>
        </p:txBody>
      </p:sp>
      <p:sp>
        <p:nvSpPr>
          <p:cNvPr id="79" name="Google Shape;79;p37"/>
          <p:cNvSpPr>
            <a:spLocks noGrp="1"/>
          </p:cNvSpPr>
          <p:nvPr>
            <p:ph type="pic" idx="2"/>
          </p:nvPr>
        </p:nvSpPr>
        <p:spPr>
          <a:xfrm>
            <a:off x="5183188" y="987445"/>
            <a:ext cx="6172200" cy="4873648"/>
          </a:xfrm>
          <a:prstGeom prst="rect">
            <a:avLst/>
          </a:prstGeom>
          <a:noFill/>
          <a:ln>
            <a:noFill/>
          </a:ln>
        </p:spPr>
      </p:sp>
      <p:sp>
        <p:nvSpPr>
          <p:cNvPr id="80" name="Google Shape;80;p37"/>
          <p:cNvSpPr txBox="1">
            <a:spLocks noGrp="1"/>
          </p:cNvSpPr>
          <p:nvPr>
            <p:ph type="body" idx="1"/>
          </p:nvPr>
        </p:nvSpPr>
        <p:spPr>
          <a:xfrm>
            <a:off x="839788" y="2057442"/>
            <a:ext cx="3932200" cy="3811612"/>
          </a:xfrm>
          <a:prstGeom prst="rect">
            <a:avLst/>
          </a:prstGeom>
          <a:noFill/>
          <a:ln>
            <a:noFill/>
          </a:ln>
        </p:spPr>
        <p:txBody>
          <a:bodyPr spcFirstLastPara="1" wrap="square" lIns="137150" tIns="68550" rIns="137150" bIns="68550" anchor="t" anchorCtr="0">
            <a:normAutofit/>
          </a:bodyPr>
          <a:lstStyle>
            <a:lvl1pPr marL="304770" lvl="0" indent="-152385" algn="l">
              <a:lnSpc>
                <a:spcPct val="90000"/>
              </a:lnSpc>
              <a:spcBef>
                <a:spcPts val="1000"/>
              </a:spcBef>
              <a:spcAft>
                <a:spcPts val="0"/>
              </a:spcAft>
              <a:buClr>
                <a:schemeClr val="dk1"/>
              </a:buClr>
              <a:buSzPts val="2400"/>
              <a:buNone/>
              <a:defRPr sz="1600"/>
            </a:lvl1pPr>
            <a:lvl2pPr marL="609539" lvl="1" indent="-152385" algn="l">
              <a:lnSpc>
                <a:spcPct val="90000"/>
              </a:lnSpc>
              <a:spcBef>
                <a:spcPts val="533"/>
              </a:spcBef>
              <a:spcAft>
                <a:spcPts val="0"/>
              </a:spcAft>
              <a:buClr>
                <a:schemeClr val="dk1"/>
              </a:buClr>
              <a:buSzPts val="2100"/>
              <a:buNone/>
              <a:defRPr sz="1400"/>
            </a:lvl2pPr>
            <a:lvl3pPr marL="914309" lvl="2" indent="-152385" algn="l">
              <a:lnSpc>
                <a:spcPct val="90000"/>
              </a:lnSpc>
              <a:spcBef>
                <a:spcPts val="533"/>
              </a:spcBef>
              <a:spcAft>
                <a:spcPts val="0"/>
              </a:spcAft>
              <a:buClr>
                <a:schemeClr val="dk1"/>
              </a:buClr>
              <a:buSzPts val="1800"/>
              <a:buNone/>
              <a:defRPr sz="1200"/>
            </a:lvl3pPr>
            <a:lvl4pPr marL="1219078" lvl="3" indent="-152385" algn="l">
              <a:lnSpc>
                <a:spcPct val="90000"/>
              </a:lnSpc>
              <a:spcBef>
                <a:spcPts val="533"/>
              </a:spcBef>
              <a:spcAft>
                <a:spcPts val="0"/>
              </a:spcAft>
              <a:buClr>
                <a:schemeClr val="dk1"/>
              </a:buClr>
              <a:buSzPts val="1500"/>
              <a:buNone/>
              <a:defRPr sz="1000"/>
            </a:lvl4pPr>
            <a:lvl5pPr marL="1523848" lvl="4" indent="-152385" algn="l">
              <a:lnSpc>
                <a:spcPct val="90000"/>
              </a:lnSpc>
              <a:spcBef>
                <a:spcPts val="533"/>
              </a:spcBef>
              <a:spcAft>
                <a:spcPts val="0"/>
              </a:spcAft>
              <a:buClr>
                <a:schemeClr val="dk1"/>
              </a:buClr>
              <a:buSzPts val="1500"/>
              <a:buNone/>
              <a:defRPr sz="1000"/>
            </a:lvl5pPr>
            <a:lvl6pPr marL="1828617" lvl="5" indent="-152385" algn="l">
              <a:lnSpc>
                <a:spcPct val="90000"/>
              </a:lnSpc>
              <a:spcBef>
                <a:spcPts val="533"/>
              </a:spcBef>
              <a:spcAft>
                <a:spcPts val="0"/>
              </a:spcAft>
              <a:buClr>
                <a:schemeClr val="dk1"/>
              </a:buClr>
              <a:buSzPts val="1500"/>
              <a:buNone/>
              <a:defRPr sz="1000"/>
            </a:lvl6pPr>
            <a:lvl7pPr marL="2133387" lvl="6" indent="-152385" algn="l">
              <a:lnSpc>
                <a:spcPct val="90000"/>
              </a:lnSpc>
              <a:spcBef>
                <a:spcPts val="533"/>
              </a:spcBef>
              <a:spcAft>
                <a:spcPts val="0"/>
              </a:spcAft>
              <a:buClr>
                <a:schemeClr val="dk1"/>
              </a:buClr>
              <a:buSzPts val="1500"/>
              <a:buNone/>
              <a:defRPr sz="1000"/>
            </a:lvl7pPr>
            <a:lvl8pPr marL="2438156" lvl="7" indent="-152385" algn="l">
              <a:lnSpc>
                <a:spcPct val="90000"/>
              </a:lnSpc>
              <a:spcBef>
                <a:spcPts val="533"/>
              </a:spcBef>
              <a:spcAft>
                <a:spcPts val="0"/>
              </a:spcAft>
              <a:buClr>
                <a:schemeClr val="dk1"/>
              </a:buClr>
              <a:buSzPts val="1500"/>
              <a:buNone/>
              <a:defRPr sz="1000"/>
            </a:lvl8pPr>
            <a:lvl9pPr marL="2742926" lvl="8" indent="-152385" algn="l">
              <a:lnSpc>
                <a:spcPct val="90000"/>
              </a:lnSpc>
              <a:spcBef>
                <a:spcPts val="533"/>
              </a:spcBef>
              <a:spcAft>
                <a:spcPts val="0"/>
              </a:spcAft>
              <a:buClr>
                <a:schemeClr val="dk1"/>
              </a:buClr>
              <a:buSzPts val="1500"/>
              <a:buNone/>
              <a:defRPr sz="1000"/>
            </a:lvl9pPr>
          </a:lstStyle>
          <a:p>
            <a:endParaRPr/>
          </a:p>
        </p:txBody>
      </p:sp>
      <p:sp>
        <p:nvSpPr>
          <p:cNvPr id="81" name="Google Shape;81;p37"/>
          <p:cNvSpPr txBox="1">
            <a:spLocks noGrp="1"/>
          </p:cNvSpPr>
          <p:nvPr>
            <p:ph type="dt" idx="10"/>
          </p:nvPr>
        </p:nvSpPr>
        <p:spPr>
          <a:xfrm>
            <a:off x="838200" y="6356481"/>
            <a:ext cx="2743200" cy="365144"/>
          </a:xfrm>
          <a:prstGeom prst="rect">
            <a:avLst/>
          </a:prstGeom>
          <a:noFill/>
          <a:ln>
            <a:noFill/>
          </a:ln>
        </p:spPr>
        <p:txBody>
          <a:bodyPr spcFirstLastPara="1" wrap="square" lIns="137150" tIns="68550" rIns="137150" bIns="68550" anchor="ctr" anchorCtr="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82" name="Google Shape;82;p37"/>
          <p:cNvSpPr txBox="1">
            <a:spLocks noGrp="1"/>
          </p:cNvSpPr>
          <p:nvPr>
            <p:ph type="ftr" idx="11"/>
          </p:nvPr>
        </p:nvSpPr>
        <p:spPr>
          <a:xfrm>
            <a:off x="4038600" y="6356481"/>
            <a:ext cx="4114800" cy="365144"/>
          </a:xfrm>
          <a:prstGeom prst="rect">
            <a:avLst/>
          </a:prstGeom>
          <a:noFill/>
          <a:ln>
            <a:noFill/>
          </a:ln>
        </p:spPr>
        <p:txBody>
          <a:bodyPr spcFirstLastPara="1" wrap="square" lIns="137150" tIns="68550" rIns="137150" bIns="68550" anchor="ctr" anchorCtr="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83" name="Google Shape;83;p37"/>
          <p:cNvSpPr txBox="1">
            <a:spLocks noGrp="1"/>
          </p:cNvSpPr>
          <p:nvPr>
            <p:ph type="sldNum" idx="12"/>
          </p:nvPr>
        </p:nvSpPr>
        <p:spPr>
          <a:xfrm>
            <a:off x="8610600" y="6356481"/>
            <a:ext cx="2743200" cy="365144"/>
          </a:xfrm>
          <a:prstGeom prst="rect">
            <a:avLst/>
          </a:prstGeom>
          <a:noFill/>
          <a:ln>
            <a:noFill/>
          </a:ln>
        </p:spPr>
        <p:txBody>
          <a:bodyPr spcFirstLastPara="1" wrap="square" lIns="137150" tIns="68550" rIns="137150" bIns="685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9704835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84"/>
        <p:cNvGrpSpPr/>
        <p:nvPr/>
      </p:nvGrpSpPr>
      <p:grpSpPr>
        <a:xfrm>
          <a:off x="0" y="0"/>
          <a:ext cx="0" cy="0"/>
          <a:chOff x="0" y="0"/>
          <a:chExt cx="0" cy="0"/>
        </a:xfrm>
      </p:grpSpPr>
      <p:sp>
        <p:nvSpPr>
          <p:cNvPr id="85" name="Google Shape;85;p38"/>
          <p:cNvSpPr txBox="1">
            <a:spLocks noGrp="1"/>
          </p:cNvSpPr>
          <p:nvPr>
            <p:ph type="title"/>
          </p:nvPr>
        </p:nvSpPr>
        <p:spPr>
          <a:xfrm>
            <a:off x="838200" y="365132"/>
            <a:ext cx="10515600" cy="1325595"/>
          </a:xfrm>
          <a:prstGeom prst="rect">
            <a:avLst/>
          </a:prstGeom>
          <a:noFill/>
          <a:ln>
            <a:noFill/>
          </a:ln>
        </p:spPr>
        <p:txBody>
          <a:bodyPr spcFirstLastPara="1" wrap="square" lIns="137150" tIns="68550" rIns="137150" bIns="68550" anchor="ctr" anchorCtr="0">
            <a:normAutofit/>
          </a:bodyPr>
          <a:lstStyle>
            <a:lvl1pPr lvl="0" algn="l">
              <a:lnSpc>
                <a:spcPct val="90000"/>
              </a:lnSpc>
              <a:spcBef>
                <a:spcPts val="0"/>
              </a:spcBef>
              <a:spcAft>
                <a:spcPts val="0"/>
              </a:spcAft>
              <a:buClr>
                <a:schemeClr val="dk1"/>
              </a:buClr>
              <a:buSzPts val="2700"/>
              <a:buNone/>
              <a:defRPr/>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a:endParaRPr/>
          </a:p>
        </p:txBody>
      </p:sp>
      <p:sp>
        <p:nvSpPr>
          <p:cNvPr id="86" name="Google Shape;86;p38"/>
          <p:cNvSpPr txBox="1">
            <a:spLocks noGrp="1"/>
          </p:cNvSpPr>
          <p:nvPr>
            <p:ph type="body" idx="1"/>
          </p:nvPr>
        </p:nvSpPr>
        <p:spPr>
          <a:xfrm rot="5400000">
            <a:off x="3920336" y="-1256473"/>
            <a:ext cx="4351328" cy="10515600"/>
          </a:xfrm>
          <a:prstGeom prst="rect">
            <a:avLst/>
          </a:prstGeom>
          <a:noFill/>
          <a:ln>
            <a:noFill/>
          </a:ln>
        </p:spPr>
        <p:txBody>
          <a:bodyPr spcFirstLastPara="1" wrap="square" lIns="137150" tIns="68550" rIns="137150" bIns="68550" anchor="t" anchorCtr="0">
            <a:normAutofit/>
          </a:bodyPr>
          <a:lstStyle>
            <a:lvl1pPr marL="304770" lvl="0" indent="-266673" algn="l">
              <a:lnSpc>
                <a:spcPct val="90000"/>
              </a:lnSpc>
              <a:spcBef>
                <a:spcPts val="1000"/>
              </a:spcBef>
              <a:spcAft>
                <a:spcPts val="0"/>
              </a:spcAft>
              <a:buClr>
                <a:schemeClr val="dk1"/>
              </a:buClr>
              <a:buSzPts val="2700"/>
              <a:buChar char="•"/>
              <a:defRPr/>
            </a:lvl1pPr>
            <a:lvl2pPr marL="609539" lvl="1" indent="-266673" algn="l">
              <a:lnSpc>
                <a:spcPct val="90000"/>
              </a:lnSpc>
              <a:spcBef>
                <a:spcPts val="533"/>
              </a:spcBef>
              <a:spcAft>
                <a:spcPts val="0"/>
              </a:spcAft>
              <a:buClr>
                <a:schemeClr val="dk1"/>
              </a:buClr>
              <a:buSzPts val="2700"/>
              <a:buChar char="•"/>
              <a:defRPr/>
            </a:lvl2pPr>
            <a:lvl3pPr marL="914309" lvl="2" indent="-266673" algn="l">
              <a:lnSpc>
                <a:spcPct val="90000"/>
              </a:lnSpc>
              <a:spcBef>
                <a:spcPts val="533"/>
              </a:spcBef>
              <a:spcAft>
                <a:spcPts val="0"/>
              </a:spcAft>
              <a:buClr>
                <a:schemeClr val="dk1"/>
              </a:buClr>
              <a:buSzPts val="2700"/>
              <a:buChar char="•"/>
              <a:defRPr/>
            </a:lvl3pPr>
            <a:lvl4pPr marL="1219078" lvl="3" indent="-266673" algn="l">
              <a:lnSpc>
                <a:spcPct val="90000"/>
              </a:lnSpc>
              <a:spcBef>
                <a:spcPts val="533"/>
              </a:spcBef>
              <a:spcAft>
                <a:spcPts val="0"/>
              </a:spcAft>
              <a:buClr>
                <a:schemeClr val="dk1"/>
              </a:buClr>
              <a:buSzPts val="2700"/>
              <a:buChar char="•"/>
              <a:defRPr/>
            </a:lvl4pPr>
            <a:lvl5pPr marL="1523848" lvl="4" indent="-266673" algn="l">
              <a:lnSpc>
                <a:spcPct val="90000"/>
              </a:lnSpc>
              <a:spcBef>
                <a:spcPts val="533"/>
              </a:spcBef>
              <a:spcAft>
                <a:spcPts val="0"/>
              </a:spcAft>
              <a:buClr>
                <a:schemeClr val="dk1"/>
              </a:buClr>
              <a:buSzPts val="2700"/>
              <a:buChar char="•"/>
              <a:defRPr/>
            </a:lvl5pPr>
            <a:lvl6pPr marL="1828617" lvl="5" indent="-266673" algn="l">
              <a:lnSpc>
                <a:spcPct val="90000"/>
              </a:lnSpc>
              <a:spcBef>
                <a:spcPts val="533"/>
              </a:spcBef>
              <a:spcAft>
                <a:spcPts val="0"/>
              </a:spcAft>
              <a:buClr>
                <a:schemeClr val="dk1"/>
              </a:buClr>
              <a:buSzPts val="2700"/>
              <a:buChar char="•"/>
              <a:defRPr/>
            </a:lvl6pPr>
            <a:lvl7pPr marL="2133387" lvl="6" indent="-266673" algn="l">
              <a:lnSpc>
                <a:spcPct val="90000"/>
              </a:lnSpc>
              <a:spcBef>
                <a:spcPts val="533"/>
              </a:spcBef>
              <a:spcAft>
                <a:spcPts val="0"/>
              </a:spcAft>
              <a:buClr>
                <a:schemeClr val="dk1"/>
              </a:buClr>
              <a:buSzPts val="2700"/>
              <a:buChar char="•"/>
              <a:defRPr/>
            </a:lvl7pPr>
            <a:lvl8pPr marL="2438156" lvl="7" indent="-266673" algn="l">
              <a:lnSpc>
                <a:spcPct val="90000"/>
              </a:lnSpc>
              <a:spcBef>
                <a:spcPts val="533"/>
              </a:spcBef>
              <a:spcAft>
                <a:spcPts val="0"/>
              </a:spcAft>
              <a:buClr>
                <a:schemeClr val="dk1"/>
              </a:buClr>
              <a:buSzPts val="2700"/>
              <a:buChar char="•"/>
              <a:defRPr/>
            </a:lvl8pPr>
            <a:lvl9pPr marL="2742926" lvl="8" indent="-266673" algn="l">
              <a:lnSpc>
                <a:spcPct val="90000"/>
              </a:lnSpc>
              <a:spcBef>
                <a:spcPts val="533"/>
              </a:spcBef>
              <a:spcAft>
                <a:spcPts val="0"/>
              </a:spcAft>
              <a:buClr>
                <a:schemeClr val="dk1"/>
              </a:buClr>
              <a:buSzPts val="2700"/>
              <a:buChar char="•"/>
              <a:defRPr/>
            </a:lvl9pPr>
          </a:lstStyle>
          <a:p>
            <a:endParaRPr/>
          </a:p>
        </p:txBody>
      </p:sp>
      <p:sp>
        <p:nvSpPr>
          <p:cNvPr id="87" name="Google Shape;87;p38"/>
          <p:cNvSpPr txBox="1">
            <a:spLocks noGrp="1"/>
          </p:cNvSpPr>
          <p:nvPr>
            <p:ph type="dt" idx="10"/>
          </p:nvPr>
        </p:nvSpPr>
        <p:spPr>
          <a:xfrm>
            <a:off x="838200" y="6356481"/>
            <a:ext cx="2743200" cy="365144"/>
          </a:xfrm>
          <a:prstGeom prst="rect">
            <a:avLst/>
          </a:prstGeom>
          <a:noFill/>
          <a:ln>
            <a:noFill/>
          </a:ln>
        </p:spPr>
        <p:txBody>
          <a:bodyPr spcFirstLastPara="1" wrap="square" lIns="137150" tIns="68550" rIns="137150" bIns="68550" anchor="ctr" anchorCtr="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88" name="Google Shape;88;p38"/>
          <p:cNvSpPr txBox="1">
            <a:spLocks noGrp="1"/>
          </p:cNvSpPr>
          <p:nvPr>
            <p:ph type="ftr" idx="11"/>
          </p:nvPr>
        </p:nvSpPr>
        <p:spPr>
          <a:xfrm>
            <a:off x="4038600" y="6356481"/>
            <a:ext cx="4114800" cy="365144"/>
          </a:xfrm>
          <a:prstGeom prst="rect">
            <a:avLst/>
          </a:prstGeom>
          <a:noFill/>
          <a:ln>
            <a:noFill/>
          </a:ln>
        </p:spPr>
        <p:txBody>
          <a:bodyPr spcFirstLastPara="1" wrap="square" lIns="137150" tIns="68550" rIns="137150" bIns="68550" anchor="ctr" anchorCtr="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89" name="Google Shape;89;p38"/>
          <p:cNvSpPr txBox="1">
            <a:spLocks noGrp="1"/>
          </p:cNvSpPr>
          <p:nvPr>
            <p:ph type="sldNum" idx="12"/>
          </p:nvPr>
        </p:nvSpPr>
        <p:spPr>
          <a:xfrm>
            <a:off x="8610600" y="6356481"/>
            <a:ext cx="2743200" cy="365144"/>
          </a:xfrm>
          <a:prstGeom prst="rect">
            <a:avLst/>
          </a:prstGeom>
          <a:noFill/>
          <a:ln>
            <a:noFill/>
          </a:ln>
        </p:spPr>
        <p:txBody>
          <a:bodyPr spcFirstLastPara="1" wrap="square" lIns="137150" tIns="68550" rIns="137150" bIns="685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0974166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90"/>
        <p:cNvGrpSpPr/>
        <p:nvPr/>
      </p:nvGrpSpPr>
      <p:grpSpPr>
        <a:xfrm>
          <a:off x="0" y="0"/>
          <a:ext cx="0" cy="0"/>
          <a:chOff x="0" y="0"/>
          <a:chExt cx="0" cy="0"/>
        </a:xfrm>
      </p:grpSpPr>
      <p:sp>
        <p:nvSpPr>
          <p:cNvPr id="91" name="Google Shape;91;p39"/>
          <p:cNvSpPr txBox="1">
            <a:spLocks noGrp="1"/>
          </p:cNvSpPr>
          <p:nvPr>
            <p:ph type="title"/>
          </p:nvPr>
        </p:nvSpPr>
        <p:spPr>
          <a:xfrm rot="5400000">
            <a:off x="7133449" y="1956684"/>
            <a:ext cx="5811903" cy="2628800"/>
          </a:xfrm>
          <a:prstGeom prst="rect">
            <a:avLst/>
          </a:prstGeom>
          <a:noFill/>
          <a:ln>
            <a:noFill/>
          </a:ln>
        </p:spPr>
        <p:txBody>
          <a:bodyPr spcFirstLastPara="1" wrap="square" lIns="137150" tIns="68550" rIns="137150" bIns="68550" anchor="ctr" anchorCtr="0">
            <a:normAutofit/>
          </a:bodyPr>
          <a:lstStyle>
            <a:lvl1pPr lvl="0" algn="l">
              <a:lnSpc>
                <a:spcPct val="90000"/>
              </a:lnSpc>
              <a:spcBef>
                <a:spcPts val="0"/>
              </a:spcBef>
              <a:spcAft>
                <a:spcPts val="0"/>
              </a:spcAft>
              <a:buClr>
                <a:schemeClr val="dk1"/>
              </a:buClr>
              <a:buSzPts val="2700"/>
              <a:buNone/>
              <a:defRPr/>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a:endParaRPr/>
          </a:p>
        </p:txBody>
      </p:sp>
      <p:sp>
        <p:nvSpPr>
          <p:cNvPr id="92" name="Google Shape;92;p39"/>
          <p:cNvSpPr txBox="1">
            <a:spLocks noGrp="1"/>
          </p:cNvSpPr>
          <p:nvPr>
            <p:ph type="body" idx="1"/>
          </p:nvPr>
        </p:nvSpPr>
        <p:spPr>
          <a:xfrm rot="5400000">
            <a:off x="1799449" y="-596016"/>
            <a:ext cx="5811903" cy="7734200"/>
          </a:xfrm>
          <a:prstGeom prst="rect">
            <a:avLst/>
          </a:prstGeom>
          <a:noFill/>
          <a:ln>
            <a:noFill/>
          </a:ln>
        </p:spPr>
        <p:txBody>
          <a:bodyPr spcFirstLastPara="1" wrap="square" lIns="137150" tIns="68550" rIns="137150" bIns="68550" anchor="t" anchorCtr="0">
            <a:normAutofit/>
          </a:bodyPr>
          <a:lstStyle>
            <a:lvl1pPr marL="304770" lvl="0" indent="-266673" algn="l">
              <a:lnSpc>
                <a:spcPct val="90000"/>
              </a:lnSpc>
              <a:spcBef>
                <a:spcPts val="1000"/>
              </a:spcBef>
              <a:spcAft>
                <a:spcPts val="0"/>
              </a:spcAft>
              <a:buClr>
                <a:schemeClr val="dk1"/>
              </a:buClr>
              <a:buSzPts val="2700"/>
              <a:buChar char="•"/>
              <a:defRPr/>
            </a:lvl1pPr>
            <a:lvl2pPr marL="609539" lvl="1" indent="-266673" algn="l">
              <a:lnSpc>
                <a:spcPct val="90000"/>
              </a:lnSpc>
              <a:spcBef>
                <a:spcPts val="533"/>
              </a:spcBef>
              <a:spcAft>
                <a:spcPts val="0"/>
              </a:spcAft>
              <a:buClr>
                <a:schemeClr val="dk1"/>
              </a:buClr>
              <a:buSzPts val="2700"/>
              <a:buChar char="•"/>
              <a:defRPr/>
            </a:lvl2pPr>
            <a:lvl3pPr marL="914309" lvl="2" indent="-266673" algn="l">
              <a:lnSpc>
                <a:spcPct val="90000"/>
              </a:lnSpc>
              <a:spcBef>
                <a:spcPts val="533"/>
              </a:spcBef>
              <a:spcAft>
                <a:spcPts val="0"/>
              </a:spcAft>
              <a:buClr>
                <a:schemeClr val="dk1"/>
              </a:buClr>
              <a:buSzPts val="2700"/>
              <a:buChar char="•"/>
              <a:defRPr/>
            </a:lvl3pPr>
            <a:lvl4pPr marL="1219078" lvl="3" indent="-266673" algn="l">
              <a:lnSpc>
                <a:spcPct val="90000"/>
              </a:lnSpc>
              <a:spcBef>
                <a:spcPts val="533"/>
              </a:spcBef>
              <a:spcAft>
                <a:spcPts val="0"/>
              </a:spcAft>
              <a:buClr>
                <a:schemeClr val="dk1"/>
              </a:buClr>
              <a:buSzPts val="2700"/>
              <a:buChar char="•"/>
              <a:defRPr/>
            </a:lvl4pPr>
            <a:lvl5pPr marL="1523848" lvl="4" indent="-266673" algn="l">
              <a:lnSpc>
                <a:spcPct val="90000"/>
              </a:lnSpc>
              <a:spcBef>
                <a:spcPts val="533"/>
              </a:spcBef>
              <a:spcAft>
                <a:spcPts val="0"/>
              </a:spcAft>
              <a:buClr>
                <a:schemeClr val="dk1"/>
              </a:buClr>
              <a:buSzPts val="2700"/>
              <a:buChar char="•"/>
              <a:defRPr/>
            </a:lvl5pPr>
            <a:lvl6pPr marL="1828617" lvl="5" indent="-266673" algn="l">
              <a:lnSpc>
                <a:spcPct val="90000"/>
              </a:lnSpc>
              <a:spcBef>
                <a:spcPts val="533"/>
              </a:spcBef>
              <a:spcAft>
                <a:spcPts val="0"/>
              </a:spcAft>
              <a:buClr>
                <a:schemeClr val="dk1"/>
              </a:buClr>
              <a:buSzPts val="2700"/>
              <a:buChar char="•"/>
              <a:defRPr/>
            </a:lvl6pPr>
            <a:lvl7pPr marL="2133387" lvl="6" indent="-266673" algn="l">
              <a:lnSpc>
                <a:spcPct val="90000"/>
              </a:lnSpc>
              <a:spcBef>
                <a:spcPts val="533"/>
              </a:spcBef>
              <a:spcAft>
                <a:spcPts val="0"/>
              </a:spcAft>
              <a:buClr>
                <a:schemeClr val="dk1"/>
              </a:buClr>
              <a:buSzPts val="2700"/>
              <a:buChar char="•"/>
              <a:defRPr/>
            </a:lvl7pPr>
            <a:lvl8pPr marL="2438156" lvl="7" indent="-266673" algn="l">
              <a:lnSpc>
                <a:spcPct val="90000"/>
              </a:lnSpc>
              <a:spcBef>
                <a:spcPts val="533"/>
              </a:spcBef>
              <a:spcAft>
                <a:spcPts val="0"/>
              </a:spcAft>
              <a:buClr>
                <a:schemeClr val="dk1"/>
              </a:buClr>
              <a:buSzPts val="2700"/>
              <a:buChar char="•"/>
              <a:defRPr/>
            </a:lvl8pPr>
            <a:lvl9pPr marL="2742926" lvl="8" indent="-266673" algn="l">
              <a:lnSpc>
                <a:spcPct val="90000"/>
              </a:lnSpc>
              <a:spcBef>
                <a:spcPts val="533"/>
              </a:spcBef>
              <a:spcAft>
                <a:spcPts val="0"/>
              </a:spcAft>
              <a:buClr>
                <a:schemeClr val="dk1"/>
              </a:buClr>
              <a:buSzPts val="2700"/>
              <a:buChar char="•"/>
              <a:defRPr/>
            </a:lvl9pPr>
          </a:lstStyle>
          <a:p>
            <a:endParaRPr/>
          </a:p>
        </p:txBody>
      </p:sp>
      <p:sp>
        <p:nvSpPr>
          <p:cNvPr id="93" name="Google Shape;93;p39"/>
          <p:cNvSpPr txBox="1">
            <a:spLocks noGrp="1"/>
          </p:cNvSpPr>
          <p:nvPr>
            <p:ph type="dt" idx="10"/>
          </p:nvPr>
        </p:nvSpPr>
        <p:spPr>
          <a:xfrm>
            <a:off x="838200" y="6356481"/>
            <a:ext cx="2743200" cy="365144"/>
          </a:xfrm>
          <a:prstGeom prst="rect">
            <a:avLst/>
          </a:prstGeom>
          <a:noFill/>
          <a:ln>
            <a:noFill/>
          </a:ln>
        </p:spPr>
        <p:txBody>
          <a:bodyPr spcFirstLastPara="1" wrap="square" lIns="137150" tIns="68550" rIns="137150" bIns="68550" anchor="ctr" anchorCtr="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94" name="Google Shape;94;p39"/>
          <p:cNvSpPr txBox="1">
            <a:spLocks noGrp="1"/>
          </p:cNvSpPr>
          <p:nvPr>
            <p:ph type="ftr" idx="11"/>
          </p:nvPr>
        </p:nvSpPr>
        <p:spPr>
          <a:xfrm>
            <a:off x="4038600" y="6356481"/>
            <a:ext cx="4114800" cy="365144"/>
          </a:xfrm>
          <a:prstGeom prst="rect">
            <a:avLst/>
          </a:prstGeom>
          <a:noFill/>
          <a:ln>
            <a:noFill/>
          </a:ln>
        </p:spPr>
        <p:txBody>
          <a:bodyPr spcFirstLastPara="1" wrap="square" lIns="137150" tIns="68550" rIns="137150" bIns="68550" anchor="ctr" anchorCtr="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a:endParaRPr/>
          </a:p>
        </p:txBody>
      </p:sp>
      <p:sp>
        <p:nvSpPr>
          <p:cNvPr id="95" name="Google Shape;95;p39"/>
          <p:cNvSpPr txBox="1">
            <a:spLocks noGrp="1"/>
          </p:cNvSpPr>
          <p:nvPr>
            <p:ph type="sldNum" idx="12"/>
          </p:nvPr>
        </p:nvSpPr>
        <p:spPr>
          <a:xfrm>
            <a:off x="8610600" y="6356481"/>
            <a:ext cx="2743200" cy="365144"/>
          </a:xfrm>
          <a:prstGeom prst="rect">
            <a:avLst/>
          </a:prstGeom>
          <a:noFill/>
          <a:ln>
            <a:noFill/>
          </a:ln>
        </p:spPr>
        <p:txBody>
          <a:bodyPr spcFirstLastPara="1" wrap="square" lIns="137150" tIns="68550" rIns="137150" bIns="685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2600620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_HEADER_2">
  <p:cSld name="SECTION_HEADER_2">
    <p:spTree>
      <p:nvGrpSpPr>
        <p:cNvPr id="1" name="Shape 96"/>
        <p:cNvGrpSpPr/>
        <p:nvPr/>
      </p:nvGrpSpPr>
      <p:grpSpPr>
        <a:xfrm>
          <a:off x="0" y="0"/>
          <a:ext cx="0" cy="0"/>
          <a:chOff x="0" y="0"/>
          <a:chExt cx="0" cy="0"/>
        </a:xfrm>
      </p:grpSpPr>
      <p:sp>
        <p:nvSpPr>
          <p:cNvPr id="97" name="Google Shape;97;p40"/>
          <p:cNvSpPr txBox="1">
            <a:spLocks noGrp="1"/>
          </p:cNvSpPr>
          <p:nvPr>
            <p:ph type="title"/>
          </p:nvPr>
        </p:nvSpPr>
        <p:spPr>
          <a:xfrm>
            <a:off x="415600" y="2867859"/>
            <a:ext cx="11360800" cy="1122427"/>
          </a:xfrm>
          <a:prstGeom prst="rect">
            <a:avLst/>
          </a:prstGeom>
          <a:noFill/>
          <a:ln>
            <a:noFill/>
          </a:ln>
        </p:spPr>
        <p:txBody>
          <a:bodyPr spcFirstLastPara="1" wrap="square" lIns="274300" tIns="274300" rIns="274300" bIns="274300" anchor="ctr" anchorCtr="0">
            <a:normAutofit/>
          </a:bodyPr>
          <a:lstStyle>
            <a:lvl1pPr lvl="0" algn="ctr">
              <a:lnSpc>
                <a:spcPct val="90000"/>
              </a:lnSpc>
              <a:spcBef>
                <a:spcPts val="0"/>
              </a:spcBef>
              <a:spcAft>
                <a:spcPts val="0"/>
              </a:spcAft>
              <a:buClr>
                <a:schemeClr val="dk1"/>
              </a:buClr>
              <a:buSzPts val="10800"/>
              <a:buFont typeface="Play"/>
              <a:buNone/>
              <a:defRPr sz="4800"/>
            </a:lvl1pPr>
            <a:lvl2pPr lvl="1" algn="ctr">
              <a:spcBef>
                <a:spcPts val="0"/>
              </a:spcBef>
              <a:spcAft>
                <a:spcPts val="0"/>
              </a:spcAft>
              <a:buSzPts val="10800"/>
              <a:buNone/>
              <a:defRPr sz="4800"/>
            </a:lvl2pPr>
            <a:lvl3pPr lvl="2" algn="ctr">
              <a:spcBef>
                <a:spcPts val="0"/>
              </a:spcBef>
              <a:spcAft>
                <a:spcPts val="0"/>
              </a:spcAft>
              <a:buSzPts val="10800"/>
              <a:buNone/>
              <a:defRPr sz="4800"/>
            </a:lvl3pPr>
            <a:lvl4pPr lvl="3" algn="ctr">
              <a:spcBef>
                <a:spcPts val="0"/>
              </a:spcBef>
              <a:spcAft>
                <a:spcPts val="0"/>
              </a:spcAft>
              <a:buSzPts val="10800"/>
              <a:buNone/>
              <a:defRPr sz="4800"/>
            </a:lvl4pPr>
            <a:lvl5pPr lvl="4" algn="ctr">
              <a:spcBef>
                <a:spcPts val="0"/>
              </a:spcBef>
              <a:spcAft>
                <a:spcPts val="0"/>
              </a:spcAft>
              <a:buSzPts val="10800"/>
              <a:buNone/>
              <a:defRPr sz="4800"/>
            </a:lvl5pPr>
            <a:lvl6pPr lvl="5" algn="ctr">
              <a:spcBef>
                <a:spcPts val="0"/>
              </a:spcBef>
              <a:spcAft>
                <a:spcPts val="0"/>
              </a:spcAft>
              <a:buSzPts val="10800"/>
              <a:buNone/>
              <a:defRPr sz="4800"/>
            </a:lvl6pPr>
            <a:lvl7pPr lvl="6" algn="ctr">
              <a:spcBef>
                <a:spcPts val="0"/>
              </a:spcBef>
              <a:spcAft>
                <a:spcPts val="0"/>
              </a:spcAft>
              <a:buSzPts val="10800"/>
              <a:buNone/>
              <a:defRPr sz="4800"/>
            </a:lvl7pPr>
            <a:lvl8pPr lvl="7" algn="ctr">
              <a:spcBef>
                <a:spcPts val="0"/>
              </a:spcBef>
              <a:spcAft>
                <a:spcPts val="0"/>
              </a:spcAft>
              <a:buSzPts val="10800"/>
              <a:buNone/>
              <a:defRPr sz="4800"/>
            </a:lvl8pPr>
            <a:lvl9pPr lvl="8" algn="ctr">
              <a:spcBef>
                <a:spcPts val="0"/>
              </a:spcBef>
              <a:spcAft>
                <a:spcPts val="0"/>
              </a:spcAft>
              <a:buSzPts val="10800"/>
              <a:buNone/>
              <a:defRPr sz="4800"/>
            </a:lvl9pPr>
          </a:lstStyle>
          <a:p>
            <a:endParaRPr/>
          </a:p>
        </p:txBody>
      </p:sp>
      <p:sp>
        <p:nvSpPr>
          <p:cNvPr id="98" name="Google Shape;98;p40"/>
          <p:cNvSpPr txBox="1">
            <a:spLocks noGrp="1"/>
          </p:cNvSpPr>
          <p:nvPr>
            <p:ph type="sldNum" idx="12"/>
          </p:nvPr>
        </p:nvSpPr>
        <p:spPr>
          <a:xfrm>
            <a:off x="11296611" y="6217751"/>
            <a:ext cx="731600" cy="524719"/>
          </a:xfrm>
          <a:prstGeom prst="rect">
            <a:avLst/>
          </a:prstGeom>
          <a:noFill/>
          <a:ln>
            <a:noFill/>
          </a:ln>
        </p:spPr>
        <p:txBody>
          <a:bodyPr spcFirstLastPara="1" wrap="square" lIns="274300" tIns="274300" rIns="274300" bIns="274300" anchor="ctr" anchorCtr="0">
            <a:normAutofit lnSpcReduction="20000"/>
          </a:bodyPr>
          <a:lstStyle>
            <a:lvl1pPr marL="0" marR="0" lvl="0" indent="0" algn="r">
              <a:spcBef>
                <a:spcPts val="0"/>
              </a:spcBef>
              <a:spcAft>
                <a:spcPts val="0"/>
              </a:spcAft>
              <a:buClr>
                <a:srgbClr val="757575"/>
              </a:buClr>
              <a:buSzPts val="1800"/>
              <a:buFont typeface="Arial"/>
              <a:buNone/>
              <a:defRPr sz="1200">
                <a:solidFill>
                  <a:srgbClr val="757575"/>
                </a:solidFill>
                <a:latin typeface="Arial"/>
                <a:ea typeface="Arial"/>
                <a:cs typeface="Arial"/>
                <a:sym typeface="Arial"/>
              </a:defRPr>
            </a:lvl1pPr>
            <a:lvl2pPr marL="0" marR="0" lvl="1" indent="0" algn="r">
              <a:spcBef>
                <a:spcPts val="0"/>
              </a:spcBef>
              <a:spcAft>
                <a:spcPts val="0"/>
              </a:spcAft>
              <a:buClr>
                <a:srgbClr val="757575"/>
              </a:buClr>
              <a:buSzPts val="1800"/>
              <a:buFont typeface="Arial"/>
              <a:buNone/>
              <a:defRPr sz="1200">
                <a:solidFill>
                  <a:srgbClr val="757575"/>
                </a:solidFill>
                <a:latin typeface="Arial"/>
                <a:ea typeface="Arial"/>
                <a:cs typeface="Arial"/>
                <a:sym typeface="Arial"/>
              </a:defRPr>
            </a:lvl2pPr>
            <a:lvl3pPr marL="0" marR="0" lvl="2" indent="0" algn="r">
              <a:spcBef>
                <a:spcPts val="0"/>
              </a:spcBef>
              <a:spcAft>
                <a:spcPts val="0"/>
              </a:spcAft>
              <a:buClr>
                <a:srgbClr val="757575"/>
              </a:buClr>
              <a:buSzPts val="1800"/>
              <a:buFont typeface="Arial"/>
              <a:buNone/>
              <a:defRPr sz="1200">
                <a:solidFill>
                  <a:srgbClr val="757575"/>
                </a:solidFill>
                <a:latin typeface="Arial"/>
                <a:ea typeface="Arial"/>
                <a:cs typeface="Arial"/>
                <a:sym typeface="Arial"/>
              </a:defRPr>
            </a:lvl3pPr>
            <a:lvl4pPr marL="0" marR="0" lvl="3" indent="0" algn="r">
              <a:spcBef>
                <a:spcPts val="0"/>
              </a:spcBef>
              <a:spcAft>
                <a:spcPts val="0"/>
              </a:spcAft>
              <a:buClr>
                <a:srgbClr val="757575"/>
              </a:buClr>
              <a:buSzPts val="1800"/>
              <a:buFont typeface="Arial"/>
              <a:buNone/>
              <a:defRPr sz="1200">
                <a:solidFill>
                  <a:srgbClr val="757575"/>
                </a:solidFill>
                <a:latin typeface="Arial"/>
                <a:ea typeface="Arial"/>
                <a:cs typeface="Arial"/>
                <a:sym typeface="Arial"/>
              </a:defRPr>
            </a:lvl4pPr>
            <a:lvl5pPr marL="0" marR="0" lvl="4" indent="0" algn="r">
              <a:spcBef>
                <a:spcPts val="0"/>
              </a:spcBef>
              <a:spcAft>
                <a:spcPts val="0"/>
              </a:spcAft>
              <a:buClr>
                <a:srgbClr val="757575"/>
              </a:buClr>
              <a:buSzPts val="1800"/>
              <a:buFont typeface="Arial"/>
              <a:buNone/>
              <a:defRPr sz="1200">
                <a:solidFill>
                  <a:srgbClr val="757575"/>
                </a:solidFill>
                <a:latin typeface="Arial"/>
                <a:ea typeface="Arial"/>
                <a:cs typeface="Arial"/>
                <a:sym typeface="Arial"/>
              </a:defRPr>
            </a:lvl5pPr>
            <a:lvl6pPr marL="0" marR="0" lvl="5" indent="0" algn="r">
              <a:spcBef>
                <a:spcPts val="0"/>
              </a:spcBef>
              <a:spcAft>
                <a:spcPts val="0"/>
              </a:spcAft>
              <a:buClr>
                <a:srgbClr val="757575"/>
              </a:buClr>
              <a:buSzPts val="1800"/>
              <a:buFont typeface="Arial"/>
              <a:buNone/>
              <a:defRPr sz="1200">
                <a:solidFill>
                  <a:srgbClr val="757575"/>
                </a:solidFill>
                <a:latin typeface="Arial"/>
                <a:ea typeface="Arial"/>
                <a:cs typeface="Arial"/>
                <a:sym typeface="Arial"/>
              </a:defRPr>
            </a:lvl6pPr>
            <a:lvl7pPr marL="0" marR="0" lvl="6" indent="0" algn="r">
              <a:spcBef>
                <a:spcPts val="0"/>
              </a:spcBef>
              <a:spcAft>
                <a:spcPts val="0"/>
              </a:spcAft>
              <a:buClr>
                <a:srgbClr val="757575"/>
              </a:buClr>
              <a:buSzPts val="1800"/>
              <a:buFont typeface="Arial"/>
              <a:buNone/>
              <a:defRPr sz="1200">
                <a:solidFill>
                  <a:srgbClr val="757575"/>
                </a:solidFill>
                <a:latin typeface="Arial"/>
                <a:ea typeface="Arial"/>
                <a:cs typeface="Arial"/>
                <a:sym typeface="Arial"/>
              </a:defRPr>
            </a:lvl7pPr>
            <a:lvl8pPr marL="0" marR="0" lvl="7" indent="0" algn="r">
              <a:spcBef>
                <a:spcPts val="0"/>
              </a:spcBef>
              <a:spcAft>
                <a:spcPts val="0"/>
              </a:spcAft>
              <a:buClr>
                <a:srgbClr val="757575"/>
              </a:buClr>
              <a:buSzPts val="1800"/>
              <a:buFont typeface="Arial"/>
              <a:buNone/>
              <a:defRPr sz="1200">
                <a:solidFill>
                  <a:srgbClr val="757575"/>
                </a:solidFill>
                <a:latin typeface="Arial"/>
                <a:ea typeface="Arial"/>
                <a:cs typeface="Arial"/>
                <a:sym typeface="Arial"/>
              </a:defRPr>
            </a:lvl8pPr>
            <a:lvl9pPr marL="0" marR="0" lvl="8" indent="0" algn="r">
              <a:spcBef>
                <a:spcPts val="0"/>
              </a:spcBef>
              <a:spcAft>
                <a:spcPts val="0"/>
              </a:spcAft>
              <a:buClr>
                <a:srgbClr val="757575"/>
              </a:buClr>
              <a:buSzPts val="1800"/>
              <a:buFont typeface="Arial"/>
              <a:buNone/>
              <a:defRPr sz="1200">
                <a:solidFill>
                  <a:srgbClr val="757575"/>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6702838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rgbClr val="1C395C"/>
        </a:solidFill>
        <a:effectLst/>
      </p:bgPr>
    </p:bg>
    <p:spTree>
      <p:nvGrpSpPr>
        <p:cNvPr id="1" name="Shape 103"/>
        <p:cNvGrpSpPr/>
        <p:nvPr/>
      </p:nvGrpSpPr>
      <p:grpSpPr>
        <a:xfrm>
          <a:off x="0" y="0"/>
          <a:ext cx="0" cy="0"/>
          <a:chOff x="0" y="0"/>
          <a:chExt cx="0" cy="0"/>
        </a:xfrm>
      </p:grpSpPr>
      <p:sp>
        <p:nvSpPr>
          <p:cNvPr id="104" name="Google Shape;104;g310fd773917_0_334"/>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
        <p:nvSpPr>
          <p:cNvPr id="105" name="Google Shape;105;g310fd773917_0_334"/>
          <p:cNvSpPr txBox="1"/>
          <p:nvPr/>
        </p:nvSpPr>
        <p:spPr>
          <a:xfrm>
            <a:off x="646900" y="3074885"/>
            <a:ext cx="10634200" cy="759040"/>
          </a:xfrm>
          <a:prstGeom prst="rect">
            <a:avLst/>
          </a:prstGeom>
          <a:noFill/>
          <a:ln>
            <a:noFill/>
          </a:ln>
        </p:spPr>
        <p:txBody>
          <a:bodyPr spcFirstLastPara="1" wrap="square" lIns="121881" tIns="121881" rIns="121881" bIns="121881" anchor="ctr" anchorCtr="0">
            <a:spAutoFit/>
          </a:bodyPr>
          <a:lstStyle/>
          <a:p>
            <a:pPr marL="0" lvl="0" indent="0" algn="ctr" rtl="0">
              <a:spcBef>
                <a:spcPts val="0"/>
              </a:spcBef>
              <a:spcAft>
                <a:spcPts val="0"/>
              </a:spcAft>
              <a:buNone/>
            </a:pPr>
            <a:r>
              <a:rPr lang="en-US" sz="3333" b="1">
                <a:solidFill>
                  <a:srgbClr val="FFFFFF"/>
                </a:solidFill>
                <a:latin typeface="Poppins"/>
                <a:ea typeface="Poppins"/>
                <a:cs typeface="Poppins"/>
                <a:sym typeface="Poppins"/>
              </a:rPr>
              <a:t>Template 1: Minimal</a:t>
            </a:r>
            <a:endParaRPr sz="3333" b="1">
              <a:solidFill>
                <a:srgbClr val="FFFFFF"/>
              </a:solidFill>
              <a:latin typeface="Poppins"/>
              <a:ea typeface="Poppins"/>
              <a:cs typeface="Poppins"/>
              <a:sym typeface="Poppins"/>
            </a:endParaRPr>
          </a:p>
        </p:txBody>
      </p:sp>
    </p:spTree>
    <p:extLst>
      <p:ext uri="{BB962C8B-B14F-4D97-AF65-F5344CB8AC3E}">
        <p14:creationId xmlns:p14="http://schemas.microsoft.com/office/powerpoint/2010/main" val="22647287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inimal - Cover 1">
  <p:cSld name="Minimal - Cover 1">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g310fd773917_0_337"/>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pic>
        <p:nvPicPr>
          <p:cNvPr id="108" name="Google Shape;108;g310fd773917_0_337"/>
          <p:cNvPicPr preferRelativeResize="0"/>
          <p:nvPr/>
        </p:nvPicPr>
        <p:blipFill>
          <a:blip r:embed="rId3">
            <a:alphaModFix/>
          </a:blip>
          <a:stretch>
            <a:fillRect/>
          </a:stretch>
        </p:blipFill>
        <p:spPr>
          <a:xfrm>
            <a:off x="0" y="-8"/>
            <a:ext cx="12192000" cy="6856941"/>
          </a:xfrm>
          <a:prstGeom prst="rect">
            <a:avLst/>
          </a:prstGeom>
          <a:noFill/>
          <a:ln>
            <a:noFill/>
          </a:ln>
        </p:spPr>
      </p:pic>
      <p:pic>
        <p:nvPicPr>
          <p:cNvPr id="109" name="Google Shape;109;g310fd773917_0_337"/>
          <p:cNvPicPr preferRelativeResize="0"/>
          <p:nvPr/>
        </p:nvPicPr>
        <p:blipFill>
          <a:blip r:embed="rId4">
            <a:alphaModFix/>
          </a:blip>
          <a:stretch>
            <a:fillRect/>
          </a:stretch>
        </p:blipFill>
        <p:spPr>
          <a:xfrm>
            <a:off x="11472000" y="0"/>
            <a:ext cx="720000" cy="719889"/>
          </a:xfrm>
          <a:prstGeom prst="rect">
            <a:avLst/>
          </a:prstGeom>
          <a:noFill/>
          <a:ln>
            <a:noFill/>
          </a:ln>
        </p:spPr>
      </p:pic>
      <p:sp>
        <p:nvSpPr>
          <p:cNvPr id="110" name="Google Shape;110;g310fd773917_0_337"/>
          <p:cNvSpPr/>
          <p:nvPr/>
        </p:nvSpPr>
        <p:spPr>
          <a:xfrm>
            <a:off x="587600" y="334607"/>
            <a:ext cx="2815400" cy="457329"/>
          </a:xfrm>
          <a:prstGeom prst="roundRect">
            <a:avLst>
              <a:gd name="adj" fmla="val 50000"/>
            </a:avLst>
          </a:prstGeom>
          <a:solidFill>
            <a:srgbClr val="41BED0"/>
          </a:solidFill>
          <a:ln>
            <a:noFill/>
          </a:ln>
        </p:spPr>
        <p:txBody>
          <a:bodyPr spcFirstLastPara="1" wrap="square" lIns="60941" tIns="60941" rIns="60941" bIns="60941" anchor="ctr" anchorCtr="0">
            <a:noAutofit/>
          </a:bodyPr>
          <a:lstStyle/>
          <a:p>
            <a:pPr marL="0" lvl="0" indent="0" algn="ctr" rtl="0">
              <a:spcBef>
                <a:spcPts val="0"/>
              </a:spcBef>
              <a:spcAft>
                <a:spcPts val="0"/>
              </a:spcAft>
              <a:buNone/>
            </a:pPr>
            <a:endParaRPr sz="1200" b="1">
              <a:solidFill>
                <a:srgbClr val="FFFFFF"/>
              </a:solidFill>
              <a:latin typeface="Poppins"/>
              <a:ea typeface="Poppins"/>
              <a:cs typeface="Poppins"/>
              <a:sym typeface="Poppins"/>
            </a:endParaRPr>
          </a:p>
        </p:txBody>
      </p:sp>
      <p:sp>
        <p:nvSpPr>
          <p:cNvPr id="111" name="Google Shape;111;g310fd773917_0_337"/>
          <p:cNvSpPr/>
          <p:nvPr/>
        </p:nvSpPr>
        <p:spPr>
          <a:xfrm>
            <a:off x="583400" y="4181486"/>
            <a:ext cx="285200" cy="35994"/>
          </a:xfrm>
          <a:prstGeom prst="rect">
            <a:avLst/>
          </a:prstGeom>
          <a:solidFill>
            <a:srgbClr val="FFFFFF"/>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solidFill>
                <a:srgbClr val="FFFFFF"/>
              </a:solidFill>
            </a:endParaRPr>
          </a:p>
        </p:txBody>
      </p:sp>
      <p:sp>
        <p:nvSpPr>
          <p:cNvPr id="112" name="Google Shape;112;g310fd773917_0_337"/>
          <p:cNvSpPr txBox="1">
            <a:spLocks noGrp="1"/>
          </p:cNvSpPr>
          <p:nvPr>
            <p:ph type="title"/>
          </p:nvPr>
        </p:nvSpPr>
        <p:spPr>
          <a:xfrm>
            <a:off x="415617" y="4241087"/>
            <a:ext cx="11056400" cy="2376233"/>
          </a:xfrm>
          <a:prstGeom prst="rect">
            <a:avLst/>
          </a:prstGeom>
        </p:spPr>
        <p:txBody>
          <a:bodyPr spcFirstLastPara="1" wrap="square" lIns="182850" tIns="182850" rIns="182850" bIns="182850" anchor="t" anchorCtr="0">
            <a:normAutofit/>
          </a:bodyPr>
          <a:lstStyle>
            <a:lvl1pPr lvl="0">
              <a:spcBef>
                <a:spcPts val="0"/>
              </a:spcBef>
              <a:spcAft>
                <a:spcPts val="0"/>
              </a:spcAft>
              <a:buSzPts val="100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113" name="Google Shape;113;g310fd773917_0_337"/>
          <p:cNvSpPr txBox="1">
            <a:spLocks noGrp="1"/>
          </p:cNvSpPr>
          <p:nvPr>
            <p:ph type="subTitle" idx="1"/>
          </p:nvPr>
        </p:nvSpPr>
        <p:spPr>
          <a:xfrm>
            <a:off x="587600" y="397808"/>
            <a:ext cx="2815400" cy="330949"/>
          </a:xfrm>
          <a:prstGeom prst="rect">
            <a:avLst/>
          </a:prstGeom>
        </p:spPr>
        <p:txBody>
          <a:bodyPr spcFirstLastPara="1" wrap="square" lIns="182850" tIns="182850" rIns="182850" bIns="182850" anchor="ctr" anchorCtr="0">
            <a:noAutofit/>
          </a:bodyPr>
          <a:lstStyle>
            <a:lvl1pPr lvl="0" algn="ctr">
              <a:spcBef>
                <a:spcPts val="0"/>
              </a:spcBef>
              <a:spcAft>
                <a:spcPts val="0"/>
              </a:spcAft>
              <a:buClr>
                <a:schemeClr val="lt1"/>
              </a:buClr>
              <a:buSzPts val="1800"/>
              <a:buNone/>
              <a:defRPr sz="1200" b="1">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4" name="Google Shape;114;g310fd773917_0_337"/>
          <p:cNvSpPr txBox="1">
            <a:spLocks noGrp="1"/>
          </p:cNvSpPr>
          <p:nvPr>
            <p:ph type="subTitle" idx="2"/>
          </p:nvPr>
        </p:nvSpPr>
        <p:spPr>
          <a:xfrm>
            <a:off x="908350" y="4033983"/>
            <a:ext cx="10439000" cy="330949"/>
          </a:xfrm>
          <a:prstGeom prst="rect">
            <a:avLst/>
          </a:prstGeom>
        </p:spPr>
        <p:txBody>
          <a:bodyPr spcFirstLastPara="1" wrap="square" lIns="182850" tIns="182850" rIns="182850" bIns="182850" anchor="ctr" anchorCtr="0">
            <a:noAutofit/>
          </a:bodyPr>
          <a:lstStyle>
            <a:lvl1pPr lvl="0">
              <a:spcBef>
                <a:spcPts val="0"/>
              </a:spcBef>
              <a:spcAft>
                <a:spcPts val="0"/>
              </a:spcAft>
              <a:buClr>
                <a:schemeClr val="lt1"/>
              </a:buClr>
              <a:buSzPts val="2800"/>
              <a:buNone/>
              <a:defRPr sz="1866" b="1">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extLst>
      <p:ext uri="{BB962C8B-B14F-4D97-AF65-F5344CB8AC3E}">
        <p14:creationId xmlns:p14="http://schemas.microsoft.com/office/powerpoint/2010/main" val="2150146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3"/>
        <p:cNvGrpSpPr/>
        <p:nvPr/>
      </p:nvGrpSpPr>
      <p:grpSpPr>
        <a:xfrm>
          <a:off x="0" y="0"/>
          <a:ext cx="0" cy="0"/>
          <a:chOff x="0" y="0"/>
          <a:chExt cx="0" cy="0"/>
        </a:xfrm>
      </p:grpSpPr>
      <p:sp>
        <p:nvSpPr>
          <p:cNvPr id="34" name="Google Shape;34;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3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inimal - About" type="secHead">
  <p:cSld name="Minimal - About">
    <p:spTree>
      <p:nvGrpSpPr>
        <p:cNvPr id="1" name="Shape 115"/>
        <p:cNvGrpSpPr/>
        <p:nvPr/>
      </p:nvGrpSpPr>
      <p:grpSpPr>
        <a:xfrm>
          <a:off x="0" y="0"/>
          <a:ext cx="0" cy="0"/>
          <a:chOff x="0" y="0"/>
          <a:chExt cx="0" cy="0"/>
        </a:xfrm>
      </p:grpSpPr>
      <p:sp>
        <p:nvSpPr>
          <p:cNvPr id="116" name="Google Shape;116;g310fd773917_0_346"/>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
        <p:nvSpPr>
          <p:cNvPr id="117" name="Google Shape;117;g310fd773917_0_346"/>
          <p:cNvSpPr/>
          <p:nvPr/>
        </p:nvSpPr>
        <p:spPr>
          <a:xfrm>
            <a:off x="-225250" y="-24001"/>
            <a:ext cx="4005200" cy="6960126"/>
          </a:xfrm>
          <a:prstGeom prst="rect">
            <a:avLst/>
          </a:prstGeom>
          <a:solidFill>
            <a:srgbClr val="1C395C"/>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p>
        </p:txBody>
      </p:sp>
      <p:pic>
        <p:nvPicPr>
          <p:cNvPr id="118" name="Google Shape;118;g310fd773917_0_346"/>
          <p:cNvPicPr preferRelativeResize="0"/>
          <p:nvPr/>
        </p:nvPicPr>
        <p:blipFill>
          <a:blip r:embed="rId2">
            <a:alphaModFix/>
          </a:blip>
          <a:stretch>
            <a:fillRect/>
          </a:stretch>
        </p:blipFill>
        <p:spPr>
          <a:xfrm>
            <a:off x="11472000" y="0"/>
            <a:ext cx="720000" cy="719889"/>
          </a:xfrm>
          <a:prstGeom prst="rect">
            <a:avLst/>
          </a:prstGeom>
          <a:noFill/>
          <a:ln>
            <a:noFill/>
          </a:ln>
        </p:spPr>
      </p:pic>
      <p:sp>
        <p:nvSpPr>
          <p:cNvPr id="119" name="Google Shape;119;g310fd773917_0_346"/>
          <p:cNvSpPr/>
          <p:nvPr/>
        </p:nvSpPr>
        <p:spPr>
          <a:xfrm>
            <a:off x="532600" y="3095864"/>
            <a:ext cx="285200" cy="35994"/>
          </a:xfrm>
          <a:prstGeom prst="rect">
            <a:avLst/>
          </a:prstGeom>
          <a:solidFill>
            <a:srgbClr val="FFFFFF"/>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solidFill>
                <a:srgbClr val="FFFFFF"/>
              </a:solidFill>
            </a:endParaRPr>
          </a:p>
        </p:txBody>
      </p:sp>
      <p:sp>
        <p:nvSpPr>
          <p:cNvPr id="120" name="Google Shape;120;g310fd773917_0_346"/>
          <p:cNvSpPr txBox="1">
            <a:spLocks noGrp="1"/>
          </p:cNvSpPr>
          <p:nvPr>
            <p:ph type="title"/>
          </p:nvPr>
        </p:nvSpPr>
        <p:spPr>
          <a:xfrm>
            <a:off x="380200" y="3283868"/>
            <a:ext cx="2815800" cy="2376233"/>
          </a:xfrm>
          <a:prstGeom prst="rect">
            <a:avLst/>
          </a:prstGeom>
        </p:spPr>
        <p:txBody>
          <a:bodyPr spcFirstLastPara="1" wrap="square" lIns="182850" tIns="182850" rIns="182850" bIns="182850" anchor="t" anchorCtr="0">
            <a:normAutofit/>
          </a:bodyPr>
          <a:lstStyle>
            <a:lvl1pPr lvl="0">
              <a:spcBef>
                <a:spcPts val="0"/>
              </a:spcBef>
              <a:spcAft>
                <a:spcPts val="0"/>
              </a:spcAft>
              <a:buSzPts val="5000"/>
              <a:buNone/>
              <a:defRPr sz="3333"/>
            </a:lvl1pPr>
            <a:lvl2pPr lvl="1">
              <a:spcBef>
                <a:spcPts val="0"/>
              </a:spcBef>
              <a:spcAft>
                <a:spcPts val="0"/>
              </a:spcAft>
              <a:buSzPts val="5000"/>
              <a:buNone/>
              <a:defRPr sz="3333"/>
            </a:lvl2pPr>
            <a:lvl3pPr lvl="2">
              <a:spcBef>
                <a:spcPts val="0"/>
              </a:spcBef>
              <a:spcAft>
                <a:spcPts val="0"/>
              </a:spcAft>
              <a:buSzPts val="5000"/>
              <a:buNone/>
              <a:defRPr sz="3333"/>
            </a:lvl3pPr>
            <a:lvl4pPr lvl="3">
              <a:spcBef>
                <a:spcPts val="0"/>
              </a:spcBef>
              <a:spcAft>
                <a:spcPts val="0"/>
              </a:spcAft>
              <a:buSzPts val="5000"/>
              <a:buNone/>
              <a:defRPr sz="3333"/>
            </a:lvl4pPr>
            <a:lvl5pPr lvl="4">
              <a:spcBef>
                <a:spcPts val="0"/>
              </a:spcBef>
              <a:spcAft>
                <a:spcPts val="0"/>
              </a:spcAft>
              <a:buSzPts val="5000"/>
              <a:buNone/>
              <a:defRPr sz="3333"/>
            </a:lvl5pPr>
            <a:lvl6pPr lvl="5">
              <a:spcBef>
                <a:spcPts val="0"/>
              </a:spcBef>
              <a:spcAft>
                <a:spcPts val="0"/>
              </a:spcAft>
              <a:buSzPts val="5000"/>
              <a:buNone/>
              <a:defRPr sz="3333"/>
            </a:lvl6pPr>
            <a:lvl7pPr lvl="6">
              <a:spcBef>
                <a:spcPts val="0"/>
              </a:spcBef>
              <a:spcAft>
                <a:spcPts val="0"/>
              </a:spcAft>
              <a:buSzPts val="5000"/>
              <a:buNone/>
              <a:defRPr sz="3333"/>
            </a:lvl7pPr>
            <a:lvl8pPr lvl="7">
              <a:spcBef>
                <a:spcPts val="0"/>
              </a:spcBef>
              <a:spcAft>
                <a:spcPts val="0"/>
              </a:spcAft>
              <a:buSzPts val="5000"/>
              <a:buNone/>
              <a:defRPr sz="3333"/>
            </a:lvl8pPr>
            <a:lvl9pPr lvl="8">
              <a:spcBef>
                <a:spcPts val="0"/>
              </a:spcBef>
              <a:spcAft>
                <a:spcPts val="0"/>
              </a:spcAft>
              <a:buSzPts val="5000"/>
              <a:buNone/>
              <a:defRPr sz="3333"/>
            </a:lvl9pPr>
          </a:lstStyle>
          <a:p>
            <a:endParaRPr/>
          </a:p>
        </p:txBody>
      </p:sp>
      <p:sp>
        <p:nvSpPr>
          <p:cNvPr id="121" name="Google Shape;121;g310fd773917_0_346"/>
          <p:cNvSpPr txBox="1">
            <a:spLocks noGrp="1"/>
          </p:cNvSpPr>
          <p:nvPr>
            <p:ph type="subTitle" idx="1"/>
          </p:nvPr>
        </p:nvSpPr>
        <p:spPr>
          <a:xfrm>
            <a:off x="817800" y="2891893"/>
            <a:ext cx="2378200" cy="471927"/>
          </a:xfrm>
          <a:prstGeom prst="rect">
            <a:avLst/>
          </a:prstGeom>
        </p:spPr>
        <p:txBody>
          <a:bodyPr spcFirstLastPara="1" wrap="square" lIns="182850" tIns="182850" rIns="182850" bIns="182850" anchor="b" anchorCtr="0">
            <a:noAutofit/>
          </a:bodyPr>
          <a:lstStyle>
            <a:lvl1pPr lvl="0">
              <a:spcBef>
                <a:spcPts val="0"/>
              </a:spcBef>
              <a:spcAft>
                <a:spcPts val="0"/>
              </a:spcAft>
              <a:buClr>
                <a:schemeClr val="lt1"/>
              </a:buClr>
              <a:buSzPts val="2800"/>
              <a:buNone/>
              <a:defRPr sz="1866" b="1">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22" name="Google Shape;122;g310fd773917_0_346"/>
          <p:cNvSpPr txBox="1">
            <a:spLocks noGrp="1"/>
          </p:cNvSpPr>
          <p:nvPr>
            <p:ph type="subTitle" idx="2"/>
          </p:nvPr>
        </p:nvSpPr>
        <p:spPr>
          <a:xfrm>
            <a:off x="6318617" y="1962607"/>
            <a:ext cx="5130600" cy="471927"/>
          </a:xfrm>
          <a:prstGeom prst="rect">
            <a:avLst/>
          </a:prstGeom>
        </p:spPr>
        <p:txBody>
          <a:bodyPr spcFirstLastPara="1" wrap="square" lIns="182850" tIns="182850" rIns="182850" bIns="182850" anchor="b" anchorCtr="0">
            <a:noAutofit/>
          </a:bodyPr>
          <a:lstStyle>
            <a:lvl1pPr lvl="0">
              <a:spcBef>
                <a:spcPts val="0"/>
              </a:spcBef>
              <a:spcAft>
                <a:spcPts val="0"/>
              </a:spcAft>
              <a:buSzPts val="3400"/>
              <a:buNone/>
              <a:defRPr sz="2266"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23" name="Google Shape;123;g310fd773917_0_346"/>
          <p:cNvSpPr txBox="1">
            <a:spLocks noGrp="1"/>
          </p:cNvSpPr>
          <p:nvPr>
            <p:ph type="subTitle" idx="3"/>
          </p:nvPr>
        </p:nvSpPr>
        <p:spPr>
          <a:xfrm>
            <a:off x="6337207" y="2281815"/>
            <a:ext cx="5130600" cy="471927"/>
          </a:xfrm>
          <a:prstGeom prst="rect">
            <a:avLst/>
          </a:prstGeom>
        </p:spPr>
        <p:txBody>
          <a:bodyPr spcFirstLastPara="1" wrap="square" lIns="182850" tIns="182850" rIns="182850" bIns="182850" anchor="t" anchorCtr="0">
            <a:noAutofit/>
          </a:bodyPr>
          <a:lstStyle>
            <a:lvl1pPr lvl="0">
              <a:lnSpc>
                <a:spcPct val="100000"/>
              </a:lnSpc>
              <a:spcBef>
                <a:spcPts val="0"/>
              </a:spcBef>
              <a:spcAft>
                <a:spcPts val="0"/>
              </a:spcAft>
              <a:buSzPts val="2000"/>
              <a:buNone/>
              <a:defRPr sz="1333"/>
            </a:lvl1pPr>
            <a:lvl2pPr lvl="1">
              <a:lnSpc>
                <a:spcPct val="100000"/>
              </a:lnSpc>
              <a:spcBef>
                <a:spcPts val="0"/>
              </a:spcBef>
              <a:spcAft>
                <a:spcPts val="0"/>
              </a:spcAft>
              <a:buSzPts val="2000"/>
              <a:buNone/>
              <a:defRPr sz="1333"/>
            </a:lvl2pPr>
            <a:lvl3pPr lvl="2">
              <a:lnSpc>
                <a:spcPct val="100000"/>
              </a:lnSpc>
              <a:spcBef>
                <a:spcPts val="0"/>
              </a:spcBef>
              <a:spcAft>
                <a:spcPts val="0"/>
              </a:spcAft>
              <a:buSzPts val="2000"/>
              <a:buNone/>
              <a:defRPr sz="1333"/>
            </a:lvl3pPr>
            <a:lvl4pPr lvl="3">
              <a:lnSpc>
                <a:spcPct val="100000"/>
              </a:lnSpc>
              <a:spcBef>
                <a:spcPts val="0"/>
              </a:spcBef>
              <a:spcAft>
                <a:spcPts val="0"/>
              </a:spcAft>
              <a:buSzPts val="2000"/>
              <a:buNone/>
              <a:defRPr sz="1333"/>
            </a:lvl4pPr>
            <a:lvl5pPr lvl="4">
              <a:lnSpc>
                <a:spcPct val="100000"/>
              </a:lnSpc>
              <a:spcBef>
                <a:spcPts val="0"/>
              </a:spcBef>
              <a:spcAft>
                <a:spcPts val="0"/>
              </a:spcAft>
              <a:buSzPts val="2000"/>
              <a:buNone/>
              <a:defRPr sz="1333"/>
            </a:lvl5pPr>
            <a:lvl6pPr lvl="5">
              <a:lnSpc>
                <a:spcPct val="100000"/>
              </a:lnSpc>
              <a:spcBef>
                <a:spcPts val="0"/>
              </a:spcBef>
              <a:spcAft>
                <a:spcPts val="0"/>
              </a:spcAft>
              <a:buSzPts val="2000"/>
              <a:buNone/>
              <a:defRPr sz="1333"/>
            </a:lvl6pPr>
            <a:lvl7pPr lvl="6">
              <a:lnSpc>
                <a:spcPct val="100000"/>
              </a:lnSpc>
              <a:spcBef>
                <a:spcPts val="0"/>
              </a:spcBef>
              <a:spcAft>
                <a:spcPts val="0"/>
              </a:spcAft>
              <a:buSzPts val="2000"/>
              <a:buNone/>
              <a:defRPr sz="1333"/>
            </a:lvl7pPr>
            <a:lvl8pPr lvl="7">
              <a:lnSpc>
                <a:spcPct val="100000"/>
              </a:lnSpc>
              <a:spcBef>
                <a:spcPts val="0"/>
              </a:spcBef>
              <a:spcAft>
                <a:spcPts val="0"/>
              </a:spcAft>
              <a:buSzPts val="2000"/>
              <a:buNone/>
              <a:defRPr sz="1333"/>
            </a:lvl8pPr>
            <a:lvl9pPr lvl="8">
              <a:lnSpc>
                <a:spcPct val="100000"/>
              </a:lnSpc>
              <a:spcBef>
                <a:spcPts val="0"/>
              </a:spcBef>
              <a:spcAft>
                <a:spcPts val="0"/>
              </a:spcAft>
              <a:buSzPts val="2000"/>
              <a:buNone/>
              <a:defRPr sz="1333"/>
            </a:lvl9pPr>
          </a:lstStyle>
          <a:p>
            <a:endParaRPr/>
          </a:p>
        </p:txBody>
      </p:sp>
      <p:sp>
        <p:nvSpPr>
          <p:cNvPr id="124" name="Google Shape;124;g310fd773917_0_346"/>
          <p:cNvSpPr txBox="1">
            <a:spLocks noGrp="1"/>
          </p:cNvSpPr>
          <p:nvPr>
            <p:ph type="subTitle" idx="4"/>
          </p:nvPr>
        </p:nvSpPr>
        <p:spPr>
          <a:xfrm>
            <a:off x="6318617" y="4115584"/>
            <a:ext cx="5130600" cy="471927"/>
          </a:xfrm>
          <a:prstGeom prst="rect">
            <a:avLst/>
          </a:prstGeom>
        </p:spPr>
        <p:txBody>
          <a:bodyPr spcFirstLastPara="1" wrap="square" lIns="182850" tIns="182850" rIns="182850" bIns="182850" anchor="b" anchorCtr="0">
            <a:noAutofit/>
          </a:bodyPr>
          <a:lstStyle>
            <a:lvl1pPr lvl="0">
              <a:spcBef>
                <a:spcPts val="0"/>
              </a:spcBef>
              <a:spcAft>
                <a:spcPts val="0"/>
              </a:spcAft>
              <a:buSzPts val="3400"/>
              <a:buNone/>
              <a:defRPr sz="2266"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25" name="Google Shape;125;g310fd773917_0_346"/>
          <p:cNvSpPr txBox="1">
            <a:spLocks noGrp="1"/>
          </p:cNvSpPr>
          <p:nvPr>
            <p:ph type="subTitle" idx="5"/>
          </p:nvPr>
        </p:nvSpPr>
        <p:spPr>
          <a:xfrm>
            <a:off x="6337207" y="4434791"/>
            <a:ext cx="5130600" cy="471927"/>
          </a:xfrm>
          <a:prstGeom prst="rect">
            <a:avLst/>
          </a:prstGeom>
        </p:spPr>
        <p:txBody>
          <a:bodyPr spcFirstLastPara="1" wrap="square" lIns="182850" tIns="182850" rIns="182850" bIns="182850" anchor="t" anchorCtr="0">
            <a:noAutofit/>
          </a:bodyPr>
          <a:lstStyle>
            <a:lvl1pPr lvl="0">
              <a:lnSpc>
                <a:spcPct val="100000"/>
              </a:lnSpc>
              <a:spcBef>
                <a:spcPts val="0"/>
              </a:spcBef>
              <a:spcAft>
                <a:spcPts val="0"/>
              </a:spcAft>
              <a:buSzPts val="2000"/>
              <a:buNone/>
              <a:defRPr sz="1333"/>
            </a:lvl1pPr>
            <a:lvl2pPr lvl="1">
              <a:lnSpc>
                <a:spcPct val="100000"/>
              </a:lnSpc>
              <a:spcBef>
                <a:spcPts val="0"/>
              </a:spcBef>
              <a:spcAft>
                <a:spcPts val="0"/>
              </a:spcAft>
              <a:buSzPts val="2000"/>
              <a:buNone/>
              <a:defRPr sz="1333"/>
            </a:lvl2pPr>
            <a:lvl3pPr lvl="2">
              <a:lnSpc>
                <a:spcPct val="100000"/>
              </a:lnSpc>
              <a:spcBef>
                <a:spcPts val="0"/>
              </a:spcBef>
              <a:spcAft>
                <a:spcPts val="0"/>
              </a:spcAft>
              <a:buSzPts val="2000"/>
              <a:buNone/>
              <a:defRPr sz="1333"/>
            </a:lvl3pPr>
            <a:lvl4pPr lvl="3">
              <a:lnSpc>
                <a:spcPct val="100000"/>
              </a:lnSpc>
              <a:spcBef>
                <a:spcPts val="0"/>
              </a:spcBef>
              <a:spcAft>
                <a:spcPts val="0"/>
              </a:spcAft>
              <a:buSzPts val="2000"/>
              <a:buNone/>
              <a:defRPr sz="1333"/>
            </a:lvl4pPr>
            <a:lvl5pPr lvl="4">
              <a:lnSpc>
                <a:spcPct val="100000"/>
              </a:lnSpc>
              <a:spcBef>
                <a:spcPts val="0"/>
              </a:spcBef>
              <a:spcAft>
                <a:spcPts val="0"/>
              </a:spcAft>
              <a:buSzPts val="2000"/>
              <a:buNone/>
              <a:defRPr sz="1333"/>
            </a:lvl5pPr>
            <a:lvl6pPr lvl="5">
              <a:lnSpc>
                <a:spcPct val="100000"/>
              </a:lnSpc>
              <a:spcBef>
                <a:spcPts val="0"/>
              </a:spcBef>
              <a:spcAft>
                <a:spcPts val="0"/>
              </a:spcAft>
              <a:buSzPts val="2000"/>
              <a:buNone/>
              <a:defRPr sz="1333"/>
            </a:lvl6pPr>
            <a:lvl7pPr lvl="6">
              <a:lnSpc>
                <a:spcPct val="100000"/>
              </a:lnSpc>
              <a:spcBef>
                <a:spcPts val="0"/>
              </a:spcBef>
              <a:spcAft>
                <a:spcPts val="0"/>
              </a:spcAft>
              <a:buSzPts val="2000"/>
              <a:buNone/>
              <a:defRPr sz="1333"/>
            </a:lvl7pPr>
            <a:lvl8pPr lvl="7">
              <a:lnSpc>
                <a:spcPct val="100000"/>
              </a:lnSpc>
              <a:spcBef>
                <a:spcPts val="0"/>
              </a:spcBef>
              <a:spcAft>
                <a:spcPts val="0"/>
              </a:spcAft>
              <a:buSzPts val="2000"/>
              <a:buNone/>
              <a:defRPr sz="1333"/>
            </a:lvl8pPr>
            <a:lvl9pPr lvl="8">
              <a:lnSpc>
                <a:spcPct val="100000"/>
              </a:lnSpc>
              <a:spcBef>
                <a:spcPts val="0"/>
              </a:spcBef>
              <a:spcAft>
                <a:spcPts val="0"/>
              </a:spcAft>
              <a:buSzPts val="2000"/>
              <a:buNone/>
              <a:defRPr sz="1333"/>
            </a:lvl9pPr>
          </a:lstStyle>
          <a:p>
            <a:endParaRPr/>
          </a:p>
        </p:txBody>
      </p:sp>
      <p:sp>
        <p:nvSpPr>
          <p:cNvPr id="126" name="Google Shape;126;g310fd773917_0_346"/>
          <p:cNvSpPr>
            <a:spLocks noGrp="1"/>
          </p:cNvSpPr>
          <p:nvPr>
            <p:ph type="pic" idx="6"/>
          </p:nvPr>
        </p:nvSpPr>
        <p:spPr>
          <a:xfrm>
            <a:off x="4744467" y="1619067"/>
            <a:ext cx="1365600" cy="1365389"/>
          </a:xfrm>
          <a:prstGeom prst="ellipse">
            <a:avLst/>
          </a:prstGeom>
          <a:noFill/>
          <a:ln>
            <a:noFill/>
          </a:ln>
        </p:spPr>
      </p:sp>
      <p:sp>
        <p:nvSpPr>
          <p:cNvPr id="127" name="Google Shape;127;g310fd773917_0_346"/>
          <p:cNvSpPr>
            <a:spLocks noGrp="1"/>
          </p:cNvSpPr>
          <p:nvPr>
            <p:ph type="pic" idx="7"/>
          </p:nvPr>
        </p:nvSpPr>
        <p:spPr>
          <a:xfrm>
            <a:off x="4744467" y="3789179"/>
            <a:ext cx="1365600" cy="1365389"/>
          </a:xfrm>
          <a:prstGeom prst="ellipse">
            <a:avLst/>
          </a:prstGeom>
          <a:noFill/>
          <a:ln>
            <a:noFill/>
          </a:ln>
        </p:spPr>
      </p:sp>
    </p:spTree>
    <p:extLst>
      <p:ext uri="{BB962C8B-B14F-4D97-AF65-F5344CB8AC3E}">
        <p14:creationId xmlns:p14="http://schemas.microsoft.com/office/powerpoint/2010/main" val="36620290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Minimal - Agenda" type="tx">
  <p:cSld name="Minimal - Agenda">
    <p:bg>
      <p:bgPr>
        <a:blipFill>
          <a:blip r:embed="rId2">
            <a:alphaModFix/>
          </a:blip>
          <a:stretch>
            <a:fillRect/>
          </a:stretch>
        </a:blipFill>
        <a:effectLst/>
      </p:bgPr>
    </p:bg>
    <p:spTree>
      <p:nvGrpSpPr>
        <p:cNvPr id="1" name="Shape 128"/>
        <p:cNvGrpSpPr/>
        <p:nvPr/>
      </p:nvGrpSpPr>
      <p:grpSpPr>
        <a:xfrm>
          <a:off x="0" y="0"/>
          <a:ext cx="0" cy="0"/>
          <a:chOff x="0" y="0"/>
          <a:chExt cx="0" cy="0"/>
        </a:xfrm>
      </p:grpSpPr>
      <p:sp>
        <p:nvSpPr>
          <p:cNvPr id="129" name="Google Shape;129;g310fd773917_0_359"/>
          <p:cNvSpPr/>
          <p:nvPr/>
        </p:nvSpPr>
        <p:spPr>
          <a:xfrm>
            <a:off x="6039683" y="-28150"/>
            <a:ext cx="6180400" cy="6886337"/>
          </a:xfrm>
          <a:prstGeom prst="rect">
            <a:avLst/>
          </a:prstGeom>
          <a:solidFill>
            <a:schemeClr val="lt1"/>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p>
        </p:txBody>
      </p:sp>
      <p:sp>
        <p:nvSpPr>
          <p:cNvPr id="130" name="Google Shape;130;g310fd773917_0_359"/>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pic>
        <p:nvPicPr>
          <p:cNvPr id="131" name="Google Shape;131;g310fd773917_0_359"/>
          <p:cNvPicPr preferRelativeResize="0"/>
          <p:nvPr/>
        </p:nvPicPr>
        <p:blipFill>
          <a:blip r:embed="rId3">
            <a:alphaModFix/>
          </a:blip>
          <a:stretch>
            <a:fillRect/>
          </a:stretch>
        </p:blipFill>
        <p:spPr>
          <a:xfrm>
            <a:off x="-56317" y="-112635"/>
            <a:ext cx="6096000" cy="6992237"/>
          </a:xfrm>
          <a:prstGeom prst="rect">
            <a:avLst/>
          </a:prstGeom>
          <a:noFill/>
          <a:ln>
            <a:noFill/>
          </a:ln>
        </p:spPr>
      </p:pic>
      <p:cxnSp>
        <p:nvCxnSpPr>
          <p:cNvPr id="132" name="Google Shape;132;g310fd773917_0_359"/>
          <p:cNvCxnSpPr/>
          <p:nvPr/>
        </p:nvCxnSpPr>
        <p:spPr>
          <a:xfrm>
            <a:off x="6900000" y="2073935"/>
            <a:ext cx="4836000" cy="0"/>
          </a:xfrm>
          <a:prstGeom prst="straightConnector1">
            <a:avLst/>
          </a:prstGeom>
          <a:noFill/>
          <a:ln w="9525" cap="flat" cmpd="sng">
            <a:solidFill>
              <a:srgbClr val="212020"/>
            </a:solidFill>
            <a:prstDash val="solid"/>
            <a:round/>
            <a:headEnd type="none" w="med" len="med"/>
            <a:tailEnd type="none" w="med" len="med"/>
          </a:ln>
        </p:spPr>
      </p:cxnSp>
      <p:cxnSp>
        <p:nvCxnSpPr>
          <p:cNvPr id="133" name="Google Shape;133;g310fd773917_0_359"/>
          <p:cNvCxnSpPr/>
          <p:nvPr/>
        </p:nvCxnSpPr>
        <p:spPr>
          <a:xfrm>
            <a:off x="6900000" y="3439162"/>
            <a:ext cx="4836000" cy="0"/>
          </a:xfrm>
          <a:prstGeom prst="straightConnector1">
            <a:avLst/>
          </a:prstGeom>
          <a:noFill/>
          <a:ln w="9525" cap="flat" cmpd="sng">
            <a:solidFill>
              <a:srgbClr val="212020"/>
            </a:solidFill>
            <a:prstDash val="solid"/>
            <a:round/>
            <a:headEnd type="none" w="med" len="med"/>
            <a:tailEnd type="none" w="med" len="med"/>
          </a:ln>
        </p:spPr>
      </p:cxnSp>
      <p:cxnSp>
        <p:nvCxnSpPr>
          <p:cNvPr id="134" name="Google Shape;134;g310fd773917_0_359"/>
          <p:cNvCxnSpPr/>
          <p:nvPr/>
        </p:nvCxnSpPr>
        <p:spPr>
          <a:xfrm>
            <a:off x="6900000" y="4861592"/>
            <a:ext cx="4836000" cy="0"/>
          </a:xfrm>
          <a:prstGeom prst="straightConnector1">
            <a:avLst/>
          </a:prstGeom>
          <a:noFill/>
          <a:ln w="9525" cap="flat" cmpd="sng">
            <a:solidFill>
              <a:srgbClr val="212020"/>
            </a:solidFill>
            <a:prstDash val="solid"/>
            <a:round/>
            <a:headEnd type="none" w="med" len="med"/>
            <a:tailEnd type="none" w="med" len="med"/>
          </a:ln>
        </p:spPr>
      </p:cxnSp>
      <p:pic>
        <p:nvPicPr>
          <p:cNvPr id="135" name="Google Shape;135;g310fd773917_0_359"/>
          <p:cNvPicPr preferRelativeResize="0"/>
          <p:nvPr/>
        </p:nvPicPr>
        <p:blipFill>
          <a:blip r:embed="rId4">
            <a:alphaModFix/>
          </a:blip>
          <a:stretch>
            <a:fillRect/>
          </a:stretch>
        </p:blipFill>
        <p:spPr>
          <a:xfrm>
            <a:off x="11472000" y="0"/>
            <a:ext cx="720000" cy="719889"/>
          </a:xfrm>
          <a:prstGeom prst="rect">
            <a:avLst/>
          </a:prstGeom>
          <a:noFill/>
          <a:ln>
            <a:noFill/>
          </a:ln>
        </p:spPr>
      </p:pic>
      <p:sp>
        <p:nvSpPr>
          <p:cNvPr id="136" name="Google Shape;136;g310fd773917_0_359"/>
          <p:cNvSpPr txBox="1">
            <a:spLocks noGrp="1"/>
          </p:cNvSpPr>
          <p:nvPr>
            <p:ph type="subTitle" idx="1"/>
          </p:nvPr>
        </p:nvSpPr>
        <p:spPr>
          <a:xfrm>
            <a:off x="6747600" y="1085839"/>
            <a:ext cx="5130600" cy="471927"/>
          </a:xfrm>
          <a:prstGeom prst="rect">
            <a:avLst/>
          </a:prstGeom>
        </p:spPr>
        <p:txBody>
          <a:bodyPr spcFirstLastPara="1" wrap="square" lIns="182850" tIns="182850" rIns="182850" bIns="182850" anchor="b" anchorCtr="0">
            <a:noAutofit/>
          </a:bodyPr>
          <a:lstStyle>
            <a:lvl1pPr lvl="0">
              <a:spcBef>
                <a:spcPts val="0"/>
              </a:spcBef>
              <a:spcAft>
                <a:spcPts val="0"/>
              </a:spcAft>
              <a:buSzPts val="3200"/>
              <a:buNone/>
              <a:defRPr sz="2133" b="1"/>
            </a:lvl1pPr>
            <a:lvl2pPr lvl="1">
              <a:spcBef>
                <a:spcPts val="0"/>
              </a:spcBef>
              <a:spcAft>
                <a:spcPts val="0"/>
              </a:spcAft>
              <a:buSzPts val="3200"/>
              <a:buNone/>
              <a:defRPr sz="2133"/>
            </a:lvl2pPr>
            <a:lvl3pPr lvl="2">
              <a:spcBef>
                <a:spcPts val="0"/>
              </a:spcBef>
              <a:spcAft>
                <a:spcPts val="0"/>
              </a:spcAft>
              <a:buSzPts val="3200"/>
              <a:buNone/>
              <a:defRPr sz="2133"/>
            </a:lvl3pPr>
            <a:lvl4pPr lvl="3">
              <a:spcBef>
                <a:spcPts val="0"/>
              </a:spcBef>
              <a:spcAft>
                <a:spcPts val="0"/>
              </a:spcAft>
              <a:buSzPts val="3200"/>
              <a:buNone/>
              <a:defRPr sz="2133"/>
            </a:lvl4pPr>
            <a:lvl5pPr lvl="4">
              <a:spcBef>
                <a:spcPts val="0"/>
              </a:spcBef>
              <a:spcAft>
                <a:spcPts val="0"/>
              </a:spcAft>
              <a:buSzPts val="3200"/>
              <a:buNone/>
              <a:defRPr sz="2133"/>
            </a:lvl5pPr>
            <a:lvl6pPr lvl="5">
              <a:spcBef>
                <a:spcPts val="0"/>
              </a:spcBef>
              <a:spcAft>
                <a:spcPts val="0"/>
              </a:spcAft>
              <a:buSzPts val="3200"/>
              <a:buNone/>
              <a:defRPr sz="2133"/>
            </a:lvl6pPr>
            <a:lvl7pPr lvl="6">
              <a:spcBef>
                <a:spcPts val="0"/>
              </a:spcBef>
              <a:spcAft>
                <a:spcPts val="0"/>
              </a:spcAft>
              <a:buSzPts val="3200"/>
              <a:buNone/>
              <a:defRPr sz="2133"/>
            </a:lvl7pPr>
            <a:lvl8pPr lvl="7">
              <a:spcBef>
                <a:spcPts val="0"/>
              </a:spcBef>
              <a:spcAft>
                <a:spcPts val="0"/>
              </a:spcAft>
              <a:buSzPts val="3200"/>
              <a:buNone/>
              <a:defRPr sz="2133"/>
            </a:lvl8pPr>
            <a:lvl9pPr lvl="8">
              <a:spcBef>
                <a:spcPts val="0"/>
              </a:spcBef>
              <a:spcAft>
                <a:spcPts val="0"/>
              </a:spcAft>
              <a:buSzPts val="3200"/>
              <a:buNone/>
              <a:defRPr sz="2133"/>
            </a:lvl9pPr>
          </a:lstStyle>
          <a:p>
            <a:endParaRPr/>
          </a:p>
        </p:txBody>
      </p:sp>
      <p:sp>
        <p:nvSpPr>
          <p:cNvPr id="137" name="Google Shape;137;g310fd773917_0_359"/>
          <p:cNvSpPr txBox="1">
            <a:spLocks noGrp="1"/>
          </p:cNvSpPr>
          <p:nvPr>
            <p:ph type="subTitle" idx="2"/>
          </p:nvPr>
        </p:nvSpPr>
        <p:spPr>
          <a:xfrm>
            <a:off x="6747600" y="1405047"/>
            <a:ext cx="5130600" cy="471927"/>
          </a:xfrm>
          <a:prstGeom prst="rect">
            <a:avLst/>
          </a:prstGeom>
        </p:spPr>
        <p:txBody>
          <a:bodyPr spcFirstLastPara="1" wrap="square" lIns="182850" tIns="182850" rIns="182850" bIns="182850" anchor="t" anchorCtr="0">
            <a:noAutofit/>
          </a:bodyPr>
          <a:lstStyle>
            <a:lvl1pPr lvl="0">
              <a:spcBef>
                <a:spcPts val="0"/>
              </a:spcBef>
              <a:spcAft>
                <a:spcPts val="0"/>
              </a:spcAft>
              <a:buSzPts val="2000"/>
              <a:buNone/>
              <a:defRPr sz="1333"/>
            </a:lvl1pPr>
            <a:lvl2pPr lvl="1">
              <a:spcBef>
                <a:spcPts val="0"/>
              </a:spcBef>
              <a:spcAft>
                <a:spcPts val="0"/>
              </a:spcAft>
              <a:buSzPts val="2000"/>
              <a:buNone/>
              <a:defRPr sz="1333"/>
            </a:lvl2pPr>
            <a:lvl3pPr lvl="2">
              <a:spcBef>
                <a:spcPts val="0"/>
              </a:spcBef>
              <a:spcAft>
                <a:spcPts val="0"/>
              </a:spcAft>
              <a:buSzPts val="2000"/>
              <a:buNone/>
              <a:defRPr sz="1333"/>
            </a:lvl3pPr>
            <a:lvl4pPr lvl="3">
              <a:spcBef>
                <a:spcPts val="0"/>
              </a:spcBef>
              <a:spcAft>
                <a:spcPts val="0"/>
              </a:spcAft>
              <a:buSzPts val="2000"/>
              <a:buNone/>
              <a:defRPr sz="1333"/>
            </a:lvl4pPr>
            <a:lvl5pPr lvl="4">
              <a:spcBef>
                <a:spcPts val="0"/>
              </a:spcBef>
              <a:spcAft>
                <a:spcPts val="0"/>
              </a:spcAft>
              <a:buSzPts val="2000"/>
              <a:buNone/>
              <a:defRPr sz="1333"/>
            </a:lvl5pPr>
            <a:lvl6pPr lvl="5">
              <a:spcBef>
                <a:spcPts val="0"/>
              </a:spcBef>
              <a:spcAft>
                <a:spcPts val="0"/>
              </a:spcAft>
              <a:buSzPts val="2000"/>
              <a:buNone/>
              <a:defRPr sz="1333"/>
            </a:lvl6pPr>
            <a:lvl7pPr lvl="6">
              <a:spcBef>
                <a:spcPts val="0"/>
              </a:spcBef>
              <a:spcAft>
                <a:spcPts val="0"/>
              </a:spcAft>
              <a:buSzPts val="2000"/>
              <a:buNone/>
              <a:defRPr sz="1333"/>
            </a:lvl7pPr>
            <a:lvl8pPr lvl="7">
              <a:spcBef>
                <a:spcPts val="0"/>
              </a:spcBef>
              <a:spcAft>
                <a:spcPts val="0"/>
              </a:spcAft>
              <a:buSzPts val="2000"/>
              <a:buNone/>
              <a:defRPr sz="1333"/>
            </a:lvl8pPr>
            <a:lvl9pPr lvl="8">
              <a:spcBef>
                <a:spcPts val="0"/>
              </a:spcBef>
              <a:spcAft>
                <a:spcPts val="0"/>
              </a:spcAft>
              <a:buSzPts val="2000"/>
              <a:buNone/>
              <a:defRPr sz="1333"/>
            </a:lvl9pPr>
          </a:lstStyle>
          <a:p>
            <a:endParaRPr/>
          </a:p>
        </p:txBody>
      </p:sp>
      <p:sp>
        <p:nvSpPr>
          <p:cNvPr id="138" name="Google Shape;138;g310fd773917_0_359"/>
          <p:cNvSpPr txBox="1">
            <a:spLocks noGrp="1"/>
          </p:cNvSpPr>
          <p:nvPr>
            <p:ph type="subTitle" idx="3"/>
          </p:nvPr>
        </p:nvSpPr>
        <p:spPr>
          <a:xfrm>
            <a:off x="6747600" y="2360949"/>
            <a:ext cx="5130600" cy="471927"/>
          </a:xfrm>
          <a:prstGeom prst="rect">
            <a:avLst/>
          </a:prstGeom>
        </p:spPr>
        <p:txBody>
          <a:bodyPr spcFirstLastPara="1" wrap="square" lIns="182850" tIns="182850" rIns="182850" bIns="182850" anchor="b" anchorCtr="0">
            <a:noAutofit/>
          </a:bodyPr>
          <a:lstStyle>
            <a:lvl1pPr lvl="0">
              <a:spcBef>
                <a:spcPts val="0"/>
              </a:spcBef>
              <a:spcAft>
                <a:spcPts val="0"/>
              </a:spcAft>
              <a:buSzPts val="3200"/>
              <a:buNone/>
              <a:defRPr sz="2133" b="1"/>
            </a:lvl1pPr>
            <a:lvl2pPr lvl="1">
              <a:spcBef>
                <a:spcPts val="0"/>
              </a:spcBef>
              <a:spcAft>
                <a:spcPts val="0"/>
              </a:spcAft>
              <a:buSzPts val="3200"/>
              <a:buNone/>
              <a:defRPr sz="2133"/>
            </a:lvl2pPr>
            <a:lvl3pPr lvl="2">
              <a:spcBef>
                <a:spcPts val="0"/>
              </a:spcBef>
              <a:spcAft>
                <a:spcPts val="0"/>
              </a:spcAft>
              <a:buSzPts val="3200"/>
              <a:buNone/>
              <a:defRPr sz="2133"/>
            </a:lvl3pPr>
            <a:lvl4pPr lvl="3">
              <a:spcBef>
                <a:spcPts val="0"/>
              </a:spcBef>
              <a:spcAft>
                <a:spcPts val="0"/>
              </a:spcAft>
              <a:buSzPts val="3200"/>
              <a:buNone/>
              <a:defRPr sz="2133"/>
            </a:lvl4pPr>
            <a:lvl5pPr lvl="4">
              <a:spcBef>
                <a:spcPts val="0"/>
              </a:spcBef>
              <a:spcAft>
                <a:spcPts val="0"/>
              </a:spcAft>
              <a:buSzPts val="3200"/>
              <a:buNone/>
              <a:defRPr sz="2133"/>
            </a:lvl5pPr>
            <a:lvl6pPr lvl="5">
              <a:spcBef>
                <a:spcPts val="0"/>
              </a:spcBef>
              <a:spcAft>
                <a:spcPts val="0"/>
              </a:spcAft>
              <a:buSzPts val="3200"/>
              <a:buNone/>
              <a:defRPr sz="2133"/>
            </a:lvl6pPr>
            <a:lvl7pPr lvl="6">
              <a:spcBef>
                <a:spcPts val="0"/>
              </a:spcBef>
              <a:spcAft>
                <a:spcPts val="0"/>
              </a:spcAft>
              <a:buSzPts val="3200"/>
              <a:buNone/>
              <a:defRPr sz="2133"/>
            </a:lvl7pPr>
            <a:lvl8pPr lvl="7">
              <a:spcBef>
                <a:spcPts val="0"/>
              </a:spcBef>
              <a:spcAft>
                <a:spcPts val="0"/>
              </a:spcAft>
              <a:buSzPts val="3200"/>
              <a:buNone/>
              <a:defRPr sz="2133"/>
            </a:lvl8pPr>
            <a:lvl9pPr lvl="8">
              <a:spcBef>
                <a:spcPts val="0"/>
              </a:spcBef>
              <a:spcAft>
                <a:spcPts val="0"/>
              </a:spcAft>
              <a:buSzPts val="3200"/>
              <a:buNone/>
              <a:defRPr sz="2133"/>
            </a:lvl9pPr>
          </a:lstStyle>
          <a:p>
            <a:endParaRPr/>
          </a:p>
        </p:txBody>
      </p:sp>
      <p:sp>
        <p:nvSpPr>
          <p:cNvPr id="139" name="Google Shape;139;g310fd773917_0_359"/>
          <p:cNvSpPr txBox="1">
            <a:spLocks noGrp="1"/>
          </p:cNvSpPr>
          <p:nvPr>
            <p:ph type="subTitle" idx="4"/>
          </p:nvPr>
        </p:nvSpPr>
        <p:spPr>
          <a:xfrm>
            <a:off x="6747600" y="2680156"/>
            <a:ext cx="5130600" cy="471927"/>
          </a:xfrm>
          <a:prstGeom prst="rect">
            <a:avLst/>
          </a:prstGeom>
        </p:spPr>
        <p:txBody>
          <a:bodyPr spcFirstLastPara="1" wrap="square" lIns="182850" tIns="182850" rIns="182850" bIns="182850" anchor="t" anchorCtr="0">
            <a:noAutofit/>
          </a:bodyPr>
          <a:lstStyle>
            <a:lvl1pPr lvl="0">
              <a:spcBef>
                <a:spcPts val="0"/>
              </a:spcBef>
              <a:spcAft>
                <a:spcPts val="0"/>
              </a:spcAft>
              <a:buSzPts val="2000"/>
              <a:buNone/>
              <a:defRPr sz="1333"/>
            </a:lvl1pPr>
            <a:lvl2pPr lvl="1">
              <a:spcBef>
                <a:spcPts val="0"/>
              </a:spcBef>
              <a:spcAft>
                <a:spcPts val="0"/>
              </a:spcAft>
              <a:buSzPts val="2000"/>
              <a:buNone/>
              <a:defRPr sz="1333"/>
            </a:lvl2pPr>
            <a:lvl3pPr lvl="2">
              <a:spcBef>
                <a:spcPts val="0"/>
              </a:spcBef>
              <a:spcAft>
                <a:spcPts val="0"/>
              </a:spcAft>
              <a:buSzPts val="2000"/>
              <a:buNone/>
              <a:defRPr sz="1333"/>
            </a:lvl3pPr>
            <a:lvl4pPr lvl="3">
              <a:spcBef>
                <a:spcPts val="0"/>
              </a:spcBef>
              <a:spcAft>
                <a:spcPts val="0"/>
              </a:spcAft>
              <a:buSzPts val="2000"/>
              <a:buNone/>
              <a:defRPr sz="1333"/>
            </a:lvl4pPr>
            <a:lvl5pPr lvl="4">
              <a:spcBef>
                <a:spcPts val="0"/>
              </a:spcBef>
              <a:spcAft>
                <a:spcPts val="0"/>
              </a:spcAft>
              <a:buSzPts val="2000"/>
              <a:buNone/>
              <a:defRPr sz="1333"/>
            </a:lvl5pPr>
            <a:lvl6pPr lvl="5">
              <a:spcBef>
                <a:spcPts val="0"/>
              </a:spcBef>
              <a:spcAft>
                <a:spcPts val="0"/>
              </a:spcAft>
              <a:buSzPts val="2000"/>
              <a:buNone/>
              <a:defRPr sz="1333"/>
            </a:lvl6pPr>
            <a:lvl7pPr lvl="6">
              <a:spcBef>
                <a:spcPts val="0"/>
              </a:spcBef>
              <a:spcAft>
                <a:spcPts val="0"/>
              </a:spcAft>
              <a:buSzPts val="2000"/>
              <a:buNone/>
              <a:defRPr sz="1333"/>
            </a:lvl7pPr>
            <a:lvl8pPr lvl="7">
              <a:spcBef>
                <a:spcPts val="0"/>
              </a:spcBef>
              <a:spcAft>
                <a:spcPts val="0"/>
              </a:spcAft>
              <a:buSzPts val="2000"/>
              <a:buNone/>
              <a:defRPr sz="1333"/>
            </a:lvl8pPr>
            <a:lvl9pPr lvl="8">
              <a:spcBef>
                <a:spcPts val="0"/>
              </a:spcBef>
              <a:spcAft>
                <a:spcPts val="0"/>
              </a:spcAft>
              <a:buSzPts val="2000"/>
              <a:buNone/>
              <a:defRPr sz="1333"/>
            </a:lvl9pPr>
          </a:lstStyle>
          <a:p>
            <a:endParaRPr/>
          </a:p>
        </p:txBody>
      </p:sp>
      <p:sp>
        <p:nvSpPr>
          <p:cNvPr id="140" name="Google Shape;140;g310fd773917_0_359"/>
          <p:cNvSpPr txBox="1">
            <a:spLocks noGrp="1"/>
          </p:cNvSpPr>
          <p:nvPr>
            <p:ph type="subTitle" idx="5"/>
          </p:nvPr>
        </p:nvSpPr>
        <p:spPr>
          <a:xfrm>
            <a:off x="6747600" y="3754777"/>
            <a:ext cx="5130600" cy="471927"/>
          </a:xfrm>
          <a:prstGeom prst="rect">
            <a:avLst/>
          </a:prstGeom>
        </p:spPr>
        <p:txBody>
          <a:bodyPr spcFirstLastPara="1" wrap="square" lIns="182850" tIns="182850" rIns="182850" bIns="182850" anchor="b" anchorCtr="0">
            <a:noAutofit/>
          </a:bodyPr>
          <a:lstStyle>
            <a:lvl1pPr lvl="0">
              <a:spcBef>
                <a:spcPts val="0"/>
              </a:spcBef>
              <a:spcAft>
                <a:spcPts val="0"/>
              </a:spcAft>
              <a:buSzPts val="3200"/>
              <a:buNone/>
              <a:defRPr sz="2133" b="1"/>
            </a:lvl1pPr>
            <a:lvl2pPr lvl="1">
              <a:spcBef>
                <a:spcPts val="0"/>
              </a:spcBef>
              <a:spcAft>
                <a:spcPts val="0"/>
              </a:spcAft>
              <a:buSzPts val="3200"/>
              <a:buNone/>
              <a:defRPr sz="2133"/>
            </a:lvl2pPr>
            <a:lvl3pPr lvl="2">
              <a:spcBef>
                <a:spcPts val="0"/>
              </a:spcBef>
              <a:spcAft>
                <a:spcPts val="0"/>
              </a:spcAft>
              <a:buSzPts val="3200"/>
              <a:buNone/>
              <a:defRPr sz="2133"/>
            </a:lvl3pPr>
            <a:lvl4pPr lvl="3">
              <a:spcBef>
                <a:spcPts val="0"/>
              </a:spcBef>
              <a:spcAft>
                <a:spcPts val="0"/>
              </a:spcAft>
              <a:buSzPts val="3200"/>
              <a:buNone/>
              <a:defRPr sz="2133"/>
            </a:lvl4pPr>
            <a:lvl5pPr lvl="4">
              <a:spcBef>
                <a:spcPts val="0"/>
              </a:spcBef>
              <a:spcAft>
                <a:spcPts val="0"/>
              </a:spcAft>
              <a:buSzPts val="3200"/>
              <a:buNone/>
              <a:defRPr sz="2133"/>
            </a:lvl5pPr>
            <a:lvl6pPr lvl="5">
              <a:spcBef>
                <a:spcPts val="0"/>
              </a:spcBef>
              <a:spcAft>
                <a:spcPts val="0"/>
              </a:spcAft>
              <a:buSzPts val="3200"/>
              <a:buNone/>
              <a:defRPr sz="2133"/>
            </a:lvl6pPr>
            <a:lvl7pPr lvl="6">
              <a:spcBef>
                <a:spcPts val="0"/>
              </a:spcBef>
              <a:spcAft>
                <a:spcPts val="0"/>
              </a:spcAft>
              <a:buSzPts val="3200"/>
              <a:buNone/>
              <a:defRPr sz="2133"/>
            </a:lvl7pPr>
            <a:lvl8pPr lvl="7">
              <a:spcBef>
                <a:spcPts val="0"/>
              </a:spcBef>
              <a:spcAft>
                <a:spcPts val="0"/>
              </a:spcAft>
              <a:buSzPts val="3200"/>
              <a:buNone/>
              <a:defRPr sz="2133"/>
            </a:lvl8pPr>
            <a:lvl9pPr lvl="8">
              <a:spcBef>
                <a:spcPts val="0"/>
              </a:spcBef>
              <a:spcAft>
                <a:spcPts val="0"/>
              </a:spcAft>
              <a:buSzPts val="3200"/>
              <a:buNone/>
              <a:defRPr sz="2133"/>
            </a:lvl9pPr>
          </a:lstStyle>
          <a:p>
            <a:endParaRPr/>
          </a:p>
        </p:txBody>
      </p:sp>
      <p:sp>
        <p:nvSpPr>
          <p:cNvPr id="141" name="Google Shape;141;g310fd773917_0_359"/>
          <p:cNvSpPr txBox="1">
            <a:spLocks noGrp="1"/>
          </p:cNvSpPr>
          <p:nvPr>
            <p:ph type="subTitle" idx="6"/>
          </p:nvPr>
        </p:nvSpPr>
        <p:spPr>
          <a:xfrm>
            <a:off x="6747600" y="4073985"/>
            <a:ext cx="5130600" cy="471927"/>
          </a:xfrm>
          <a:prstGeom prst="rect">
            <a:avLst/>
          </a:prstGeom>
        </p:spPr>
        <p:txBody>
          <a:bodyPr spcFirstLastPara="1" wrap="square" lIns="182850" tIns="182850" rIns="182850" bIns="182850" anchor="t" anchorCtr="0">
            <a:noAutofit/>
          </a:bodyPr>
          <a:lstStyle>
            <a:lvl1pPr lvl="0">
              <a:spcBef>
                <a:spcPts val="0"/>
              </a:spcBef>
              <a:spcAft>
                <a:spcPts val="0"/>
              </a:spcAft>
              <a:buSzPts val="2000"/>
              <a:buNone/>
              <a:defRPr sz="1333"/>
            </a:lvl1pPr>
            <a:lvl2pPr lvl="1">
              <a:spcBef>
                <a:spcPts val="0"/>
              </a:spcBef>
              <a:spcAft>
                <a:spcPts val="0"/>
              </a:spcAft>
              <a:buSzPts val="2000"/>
              <a:buNone/>
              <a:defRPr sz="1333"/>
            </a:lvl2pPr>
            <a:lvl3pPr lvl="2">
              <a:spcBef>
                <a:spcPts val="0"/>
              </a:spcBef>
              <a:spcAft>
                <a:spcPts val="0"/>
              </a:spcAft>
              <a:buSzPts val="2000"/>
              <a:buNone/>
              <a:defRPr sz="1333"/>
            </a:lvl3pPr>
            <a:lvl4pPr lvl="3">
              <a:spcBef>
                <a:spcPts val="0"/>
              </a:spcBef>
              <a:spcAft>
                <a:spcPts val="0"/>
              </a:spcAft>
              <a:buSzPts val="2000"/>
              <a:buNone/>
              <a:defRPr sz="1333"/>
            </a:lvl4pPr>
            <a:lvl5pPr lvl="4">
              <a:spcBef>
                <a:spcPts val="0"/>
              </a:spcBef>
              <a:spcAft>
                <a:spcPts val="0"/>
              </a:spcAft>
              <a:buSzPts val="2000"/>
              <a:buNone/>
              <a:defRPr sz="1333"/>
            </a:lvl5pPr>
            <a:lvl6pPr lvl="5">
              <a:spcBef>
                <a:spcPts val="0"/>
              </a:spcBef>
              <a:spcAft>
                <a:spcPts val="0"/>
              </a:spcAft>
              <a:buSzPts val="2000"/>
              <a:buNone/>
              <a:defRPr sz="1333"/>
            </a:lvl6pPr>
            <a:lvl7pPr lvl="6">
              <a:spcBef>
                <a:spcPts val="0"/>
              </a:spcBef>
              <a:spcAft>
                <a:spcPts val="0"/>
              </a:spcAft>
              <a:buSzPts val="2000"/>
              <a:buNone/>
              <a:defRPr sz="1333"/>
            </a:lvl7pPr>
            <a:lvl8pPr lvl="7">
              <a:spcBef>
                <a:spcPts val="0"/>
              </a:spcBef>
              <a:spcAft>
                <a:spcPts val="0"/>
              </a:spcAft>
              <a:buSzPts val="2000"/>
              <a:buNone/>
              <a:defRPr sz="1333"/>
            </a:lvl8pPr>
            <a:lvl9pPr lvl="8">
              <a:spcBef>
                <a:spcPts val="0"/>
              </a:spcBef>
              <a:spcAft>
                <a:spcPts val="0"/>
              </a:spcAft>
              <a:buSzPts val="2000"/>
              <a:buNone/>
              <a:defRPr sz="1333"/>
            </a:lvl9pPr>
          </a:lstStyle>
          <a:p>
            <a:endParaRPr/>
          </a:p>
        </p:txBody>
      </p:sp>
      <p:sp>
        <p:nvSpPr>
          <p:cNvPr id="142" name="Google Shape;142;g310fd773917_0_359"/>
          <p:cNvSpPr txBox="1">
            <a:spLocks noGrp="1"/>
          </p:cNvSpPr>
          <p:nvPr>
            <p:ph type="subTitle" idx="7"/>
          </p:nvPr>
        </p:nvSpPr>
        <p:spPr>
          <a:xfrm>
            <a:off x="6747600" y="5253933"/>
            <a:ext cx="5130600" cy="471927"/>
          </a:xfrm>
          <a:prstGeom prst="rect">
            <a:avLst/>
          </a:prstGeom>
        </p:spPr>
        <p:txBody>
          <a:bodyPr spcFirstLastPara="1" wrap="square" lIns="182850" tIns="182850" rIns="182850" bIns="182850" anchor="b" anchorCtr="0">
            <a:noAutofit/>
          </a:bodyPr>
          <a:lstStyle>
            <a:lvl1pPr lvl="0">
              <a:spcBef>
                <a:spcPts val="0"/>
              </a:spcBef>
              <a:spcAft>
                <a:spcPts val="0"/>
              </a:spcAft>
              <a:buSzPts val="3200"/>
              <a:buNone/>
              <a:defRPr sz="2133" b="1"/>
            </a:lvl1pPr>
            <a:lvl2pPr lvl="1">
              <a:spcBef>
                <a:spcPts val="0"/>
              </a:spcBef>
              <a:spcAft>
                <a:spcPts val="0"/>
              </a:spcAft>
              <a:buSzPts val="3200"/>
              <a:buNone/>
              <a:defRPr sz="2133"/>
            </a:lvl2pPr>
            <a:lvl3pPr lvl="2">
              <a:spcBef>
                <a:spcPts val="0"/>
              </a:spcBef>
              <a:spcAft>
                <a:spcPts val="0"/>
              </a:spcAft>
              <a:buSzPts val="3200"/>
              <a:buNone/>
              <a:defRPr sz="2133"/>
            </a:lvl3pPr>
            <a:lvl4pPr lvl="3">
              <a:spcBef>
                <a:spcPts val="0"/>
              </a:spcBef>
              <a:spcAft>
                <a:spcPts val="0"/>
              </a:spcAft>
              <a:buSzPts val="3200"/>
              <a:buNone/>
              <a:defRPr sz="2133"/>
            </a:lvl4pPr>
            <a:lvl5pPr lvl="4">
              <a:spcBef>
                <a:spcPts val="0"/>
              </a:spcBef>
              <a:spcAft>
                <a:spcPts val="0"/>
              </a:spcAft>
              <a:buSzPts val="3200"/>
              <a:buNone/>
              <a:defRPr sz="2133"/>
            </a:lvl5pPr>
            <a:lvl6pPr lvl="5">
              <a:spcBef>
                <a:spcPts val="0"/>
              </a:spcBef>
              <a:spcAft>
                <a:spcPts val="0"/>
              </a:spcAft>
              <a:buSzPts val="3200"/>
              <a:buNone/>
              <a:defRPr sz="2133"/>
            </a:lvl6pPr>
            <a:lvl7pPr lvl="6">
              <a:spcBef>
                <a:spcPts val="0"/>
              </a:spcBef>
              <a:spcAft>
                <a:spcPts val="0"/>
              </a:spcAft>
              <a:buSzPts val="3200"/>
              <a:buNone/>
              <a:defRPr sz="2133"/>
            </a:lvl7pPr>
            <a:lvl8pPr lvl="7">
              <a:spcBef>
                <a:spcPts val="0"/>
              </a:spcBef>
              <a:spcAft>
                <a:spcPts val="0"/>
              </a:spcAft>
              <a:buSzPts val="3200"/>
              <a:buNone/>
              <a:defRPr sz="2133"/>
            </a:lvl8pPr>
            <a:lvl9pPr lvl="8">
              <a:spcBef>
                <a:spcPts val="0"/>
              </a:spcBef>
              <a:spcAft>
                <a:spcPts val="0"/>
              </a:spcAft>
              <a:buSzPts val="3200"/>
              <a:buNone/>
              <a:defRPr sz="2133"/>
            </a:lvl9pPr>
          </a:lstStyle>
          <a:p>
            <a:endParaRPr/>
          </a:p>
        </p:txBody>
      </p:sp>
      <p:sp>
        <p:nvSpPr>
          <p:cNvPr id="143" name="Google Shape;143;g310fd773917_0_359"/>
          <p:cNvSpPr txBox="1">
            <a:spLocks noGrp="1"/>
          </p:cNvSpPr>
          <p:nvPr>
            <p:ph type="subTitle" idx="8"/>
          </p:nvPr>
        </p:nvSpPr>
        <p:spPr>
          <a:xfrm>
            <a:off x="6747600" y="5573141"/>
            <a:ext cx="5130600" cy="471927"/>
          </a:xfrm>
          <a:prstGeom prst="rect">
            <a:avLst/>
          </a:prstGeom>
        </p:spPr>
        <p:txBody>
          <a:bodyPr spcFirstLastPara="1" wrap="square" lIns="182850" tIns="182850" rIns="182850" bIns="182850" anchor="t" anchorCtr="0">
            <a:noAutofit/>
          </a:bodyPr>
          <a:lstStyle>
            <a:lvl1pPr lvl="0">
              <a:spcBef>
                <a:spcPts val="0"/>
              </a:spcBef>
              <a:spcAft>
                <a:spcPts val="0"/>
              </a:spcAft>
              <a:buSzPts val="2000"/>
              <a:buNone/>
              <a:defRPr sz="1333"/>
            </a:lvl1pPr>
            <a:lvl2pPr lvl="1">
              <a:spcBef>
                <a:spcPts val="0"/>
              </a:spcBef>
              <a:spcAft>
                <a:spcPts val="0"/>
              </a:spcAft>
              <a:buSzPts val="2000"/>
              <a:buNone/>
              <a:defRPr sz="1333"/>
            </a:lvl2pPr>
            <a:lvl3pPr lvl="2">
              <a:spcBef>
                <a:spcPts val="0"/>
              </a:spcBef>
              <a:spcAft>
                <a:spcPts val="0"/>
              </a:spcAft>
              <a:buSzPts val="2000"/>
              <a:buNone/>
              <a:defRPr sz="1333"/>
            </a:lvl3pPr>
            <a:lvl4pPr lvl="3">
              <a:spcBef>
                <a:spcPts val="0"/>
              </a:spcBef>
              <a:spcAft>
                <a:spcPts val="0"/>
              </a:spcAft>
              <a:buSzPts val="2000"/>
              <a:buNone/>
              <a:defRPr sz="1333"/>
            </a:lvl4pPr>
            <a:lvl5pPr lvl="4">
              <a:spcBef>
                <a:spcPts val="0"/>
              </a:spcBef>
              <a:spcAft>
                <a:spcPts val="0"/>
              </a:spcAft>
              <a:buSzPts val="2000"/>
              <a:buNone/>
              <a:defRPr sz="1333"/>
            </a:lvl5pPr>
            <a:lvl6pPr lvl="5">
              <a:spcBef>
                <a:spcPts val="0"/>
              </a:spcBef>
              <a:spcAft>
                <a:spcPts val="0"/>
              </a:spcAft>
              <a:buSzPts val="2000"/>
              <a:buNone/>
              <a:defRPr sz="1333"/>
            </a:lvl6pPr>
            <a:lvl7pPr lvl="6">
              <a:spcBef>
                <a:spcPts val="0"/>
              </a:spcBef>
              <a:spcAft>
                <a:spcPts val="0"/>
              </a:spcAft>
              <a:buSzPts val="2000"/>
              <a:buNone/>
              <a:defRPr sz="1333"/>
            </a:lvl7pPr>
            <a:lvl8pPr lvl="7">
              <a:spcBef>
                <a:spcPts val="0"/>
              </a:spcBef>
              <a:spcAft>
                <a:spcPts val="0"/>
              </a:spcAft>
              <a:buSzPts val="2000"/>
              <a:buNone/>
              <a:defRPr sz="1333"/>
            </a:lvl8pPr>
            <a:lvl9pPr lvl="8">
              <a:spcBef>
                <a:spcPts val="0"/>
              </a:spcBef>
              <a:spcAft>
                <a:spcPts val="0"/>
              </a:spcAft>
              <a:buSzPts val="2000"/>
              <a:buNone/>
              <a:defRPr sz="1333"/>
            </a:lvl9pPr>
          </a:lstStyle>
          <a:p>
            <a:endParaRPr/>
          </a:p>
        </p:txBody>
      </p:sp>
      <p:sp>
        <p:nvSpPr>
          <p:cNvPr id="144" name="Google Shape;144;g310fd773917_0_359"/>
          <p:cNvSpPr txBox="1">
            <a:spLocks noGrp="1"/>
          </p:cNvSpPr>
          <p:nvPr>
            <p:ph type="title"/>
          </p:nvPr>
        </p:nvSpPr>
        <p:spPr>
          <a:xfrm>
            <a:off x="415617" y="4139485"/>
            <a:ext cx="4836000" cy="2376233"/>
          </a:xfrm>
          <a:prstGeom prst="rect">
            <a:avLst/>
          </a:prstGeom>
        </p:spPr>
        <p:txBody>
          <a:bodyPr spcFirstLastPara="1" wrap="square" lIns="182850" tIns="182850" rIns="182850" bIns="182850" anchor="b" anchorCtr="0">
            <a:normAutofit/>
          </a:bodyPr>
          <a:lstStyle>
            <a:lvl1pPr lvl="0">
              <a:spcBef>
                <a:spcPts val="0"/>
              </a:spcBef>
              <a:spcAft>
                <a:spcPts val="0"/>
              </a:spcAft>
              <a:buSzPts val="8000"/>
              <a:buNone/>
              <a:defRPr sz="5333"/>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Tree>
    <p:extLst>
      <p:ext uri="{BB962C8B-B14F-4D97-AF65-F5344CB8AC3E}">
        <p14:creationId xmlns:p14="http://schemas.microsoft.com/office/powerpoint/2010/main" val="13211361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Minimal - Section" type="twoColTx">
  <p:cSld name="Minimal - Section">
    <p:bg>
      <p:bgPr>
        <a:blipFill>
          <a:blip r:embed="rId2">
            <a:alphaModFix/>
          </a:blip>
          <a:stretch>
            <a:fillRect/>
          </a:stretch>
        </a:blipFill>
        <a:effectLst/>
      </p:bgPr>
    </p:bg>
    <p:spTree>
      <p:nvGrpSpPr>
        <p:cNvPr id="1" name="Shape 145"/>
        <p:cNvGrpSpPr/>
        <p:nvPr/>
      </p:nvGrpSpPr>
      <p:grpSpPr>
        <a:xfrm>
          <a:off x="0" y="0"/>
          <a:ext cx="0" cy="0"/>
          <a:chOff x="0" y="0"/>
          <a:chExt cx="0" cy="0"/>
        </a:xfrm>
      </p:grpSpPr>
      <p:sp>
        <p:nvSpPr>
          <p:cNvPr id="146" name="Google Shape;146;g310fd773917_0_376"/>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pic>
        <p:nvPicPr>
          <p:cNvPr id="147" name="Google Shape;147;g310fd773917_0_376"/>
          <p:cNvPicPr preferRelativeResize="0"/>
          <p:nvPr/>
        </p:nvPicPr>
        <p:blipFill>
          <a:blip r:embed="rId3">
            <a:alphaModFix amt="75000"/>
          </a:blip>
          <a:stretch>
            <a:fillRect/>
          </a:stretch>
        </p:blipFill>
        <p:spPr>
          <a:xfrm>
            <a:off x="0" y="0"/>
            <a:ext cx="12192000" cy="6856949"/>
          </a:xfrm>
          <a:prstGeom prst="rect">
            <a:avLst/>
          </a:prstGeom>
          <a:noFill/>
          <a:ln>
            <a:noFill/>
          </a:ln>
        </p:spPr>
      </p:pic>
      <p:pic>
        <p:nvPicPr>
          <p:cNvPr id="148" name="Google Shape;148;g310fd773917_0_376"/>
          <p:cNvPicPr preferRelativeResize="0"/>
          <p:nvPr/>
        </p:nvPicPr>
        <p:blipFill>
          <a:blip r:embed="rId4">
            <a:alphaModFix/>
          </a:blip>
          <a:stretch>
            <a:fillRect/>
          </a:stretch>
        </p:blipFill>
        <p:spPr>
          <a:xfrm>
            <a:off x="11472000" y="0"/>
            <a:ext cx="720000" cy="719889"/>
          </a:xfrm>
          <a:prstGeom prst="rect">
            <a:avLst/>
          </a:prstGeom>
          <a:noFill/>
          <a:ln>
            <a:noFill/>
          </a:ln>
        </p:spPr>
      </p:pic>
      <p:sp>
        <p:nvSpPr>
          <p:cNvPr id="149" name="Google Shape;149;g310fd773917_0_376"/>
          <p:cNvSpPr/>
          <p:nvPr/>
        </p:nvSpPr>
        <p:spPr>
          <a:xfrm>
            <a:off x="583400" y="4181486"/>
            <a:ext cx="285200" cy="35994"/>
          </a:xfrm>
          <a:prstGeom prst="rect">
            <a:avLst/>
          </a:prstGeom>
          <a:solidFill>
            <a:srgbClr val="FFFFFF"/>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solidFill>
                <a:srgbClr val="FFFFFF"/>
              </a:solidFill>
            </a:endParaRPr>
          </a:p>
        </p:txBody>
      </p:sp>
      <p:sp>
        <p:nvSpPr>
          <p:cNvPr id="150" name="Google Shape;150;g310fd773917_0_376"/>
          <p:cNvSpPr txBox="1">
            <a:spLocks noGrp="1"/>
          </p:cNvSpPr>
          <p:nvPr>
            <p:ph type="title"/>
          </p:nvPr>
        </p:nvSpPr>
        <p:spPr>
          <a:xfrm>
            <a:off x="415617" y="4241087"/>
            <a:ext cx="11056400" cy="2376233"/>
          </a:xfrm>
          <a:prstGeom prst="rect">
            <a:avLst/>
          </a:prstGeom>
        </p:spPr>
        <p:txBody>
          <a:bodyPr spcFirstLastPara="1" wrap="square" lIns="182850" tIns="182850" rIns="182850" bIns="182850" anchor="t" anchorCtr="0">
            <a:normAutofit/>
          </a:bodyPr>
          <a:lstStyle>
            <a:lvl1pPr lvl="0">
              <a:spcBef>
                <a:spcPts val="0"/>
              </a:spcBef>
              <a:spcAft>
                <a:spcPts val="0"/>
              </a:spcAft>
              <a:buSzPts val="100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151" name="Google Shape;151;g310fd773917_0_376"/>
          <p:cNvSpPr txBox="1">
            <a:spLocks noGrp="1"/>
          </p:cNvSpPr>
          <p:nvPr>
            <p:ph type="subTitle" idx="1"/>
          </p:nvPr>
        </p:nvSpPr>
        <p:spPr>
          <a:xfrm>
            <a:off x="908350" y="4033983"/>
            <a:ext cx="10439000" cy="330949"/>
          </a:xfrm>
          <a:prstGeom prst="rect">
            <a:avLst/>
          </a:prstGeom>
        </p:spPr>
        <p:txBody>
          <a:bodyPr spcFirstLastPara="1" wrap="square" lIns="182850" tIns="182850" rIns="182850" bIns="182850" anchor="ctr" anchorCtr="0">
            <a:noAutofit/>
          </a:bodyPr>
          <a:lstStyle>
            <a:lvl1pPr lvl="0">
              <a:spcBef>
                <a:spcPts val="0"/>
              </a:spcBef>
              <a:spcAft>
                <a:spcPts val="0"/>
              </a:spcAft>
              <a:buClr>
                <a:schemeClr val="lt1"/>
              </a:buClr>
              <a:buSzPts val="2800"/>
              <a:buNone/>
              <a:defRPr sz="1866" b="1">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extLst>
      <p:ext uri="{BB962C8B-B14F-4D97-AF65-F5344CB8AC3E}">
        <p14:creationId xmlns:p14="http://schemas.microsoft.com/office/powerpoint/2010/main" val="42251291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Minimal - Image/Text" type="titleOnly">
  <p:cSld name="Minimal - Image/Text">
    <p:bg>
      <p:bgPr>
        <a:blipFill>
          <a:blip r:embed="rId2">
            <a:alphaModFix/>
          </a:blip>
          <a:stretch>
            <a:fillRect/>
          </a:stretch>
        </a:blipFill>
        <a:effectLst/>
      </p:bgPr>
    </p:bg>
    <p:spTree>
      <p:nvGrpSpPr>
        <p:cNvPr id="1" name="Shape 152"/>
        <p:cNvGrpSpPr/>
        <p:nvPr/>
      </p:nvGrpSpPr>
      <p:grpSpPr>
        <a:xfrm>
          <a:off x="0" y="0"/>
          <a:ext cx="0" cy="0"/>
          <a:chOff x="0" y="0"/>
          <a:chExt cx="0" cy="0"/>
        </a:xfrm>
      </p:grpSpPr>
      <p:sp>
        <p:nvSpPr>
          <p:cNvPr id="153" name="Google Shape;153;g310fd773917_0_383"/>
          <p:cNvSpPr/>
          <p:nvPr/>
        </p:nvSpPr>
        <p:spPr>
          <a:xfrm>
            <a:off x="6039683" y="-28150"/>
            <a:ext cx="6180400" cy="6886337"/>
          </a:xfrm>
          <a:prstGeom prst="rect">
            <a:avLst/>
          </a:prstGeom>
          <a:solidFill>
            <a:schemeClr val="lt1"/>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p>
        </p:txBody>
      </p:sp>
      <p:sp>
        <p:nvSpPr>
          <p:cNvPr id="154" name="Google Shape;154;g310fd773917_0_383"/>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pic>
        <p:nvPicPr>
          <p:cNvPr id="155" name="Google Shape;155;g310fd773917_0_383"/>
          <p:cNvPicPr preferRelativeResize="0"/>
          <p:nvPr/>
        </p:nvPicPr>
        <p:blipFill>
          <a:blip r:embed="rId3">
            <a:alphaModFix/>
          </a:blip>
          <a:stretch>
            <a:fillRect/>
          </a:stretch>
        </p:blipFill>
        <p:spPr>
          <a:xfrm>
            <a:off x="11472000" y="0"/>
            <a:ext cx="720000" cy="719889"/>
          </a:xfrm>
          <a:prstGeom prst="rect">
            <a:avLst/>
          </a:prstGeom>
          <a:noFill/>
          <a:ln>
            <a:noFill/>
          </a:ln>
        </p:spPr>
      </p:pic>
      <p:sp>
        <p:nvSpPr>
          <p:cNvPr id="156" name="Google Shape;156;g310fd773917_0_383"/>
          <p:cNvSpPr/>
          <p:nvPr/>
        </p:nvSpPr>
        <p:spPr>
          <a:xfrm>
            <a:off x="7000733" y="1643417"/>
            <a:ext cx="285200" cy="35994"/>
          </a:xfrm>
          <a:prstGeom prst="rect">
            <a:avLst/>
          </a:prstGeom>
          <a:solidFill>
            <a:srgbClr val="212020"/>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solidFill>
                <a:srgbClr val="212020"/>
              </a:solidFill>
            </a:endParaRPr>
          </a:p>
        </p:txBody>
      </p:sp>
      <p:sp>
        <p:nvSpPr>
          <p:cNvPr id="157" name="Google Shape;157;g310fd773917_0_383"/>
          <p:cNvSpPr txBox="1">
            <a:spLocks noGrp="1"/>
          </p:cNvSpPr>
          <p:nvPr>
            <p:ph type="title"/>
          </p:nvPr>
        </p:nvSpPr>
        <p:spPr>
          <a:xfrm>
            <a:off x="6832950" y="1753819"/>
            <a:ext cx="4639000" cy="1211213"/>
          </a:xfrm>
          <a:prstGeom prst="rect">
            <a:avLst/>
          </a:prstGeom>
        </p:spPr>
        <p:txBody>
          <a:bodyPr spcFirstLastPara="1" wrap="square" lIns="182850" tIns="182850" rIns="182850" bIns="182850" anchor="t" anchorCtr="0">
            <a:normAutofit/>
          </a:bodyPr>
          <a:lstStyle>
            <a:lvl1pPr lvl="0">
              <a:spcBef>
                <a:spcPts val="0"/>
              </a:spcBef>
              <a:spcAft>
                <a:spcPts val="0"/>
              </a:spcAft>
              <a:buClr>
                <a:srgbClr val="212020"/>
              </a:buClr>
              <a:buSzPts val="5000"/>
              <a:buNone/>
              <a:defRPr sz="3333">
                <a:solidFill>
                  <a:srgbClr val="212020"/>
                </a:solidFill>
              </a:defRPr>
            </a:lvl1pPr>
            <a:lvl2pPr lvl="1">
              <a:spcBef>
                <a:spcPts val="0"/>
              </a:spcBef>
              <a:spcAft>
                <a:spcPts val="0"/>
              </a:spcAft>
              <a:buClr>
                <a:srgbClr val="212020"/>
              </a:buClr>
              <a:buSzPts val="5600"/>
              <a:buNone/>
              <a:defRPr>
                <a:solidFill>
                  <a:srgbClr val="212020"/>
                </a:solidFill>
              </a:defRPr>
            </a:lvl2pPr>
            <a:lvl3pPr lvl="2">
              <a:spcBef>
                <a:spcPts val="0"/>
              </a:spcBef>
              <a:spcAft>
                <a:spcPts val="0"/>
              </a:spcAft>
              <a:buClr>
                <a:srgbClr val="212020"/>
              </a:buClr>
              <a:buSzPts val="5600"/>
              <a:buNone/>
              <a:defRPr>
                <a:solidFill>
                  <a:srgbClr val="212020"/>
                </a:solidFill>
              </a:defRPr>
            </a:lvl3pPr>
            <a:lvl4pPr lvl="3">
              <a:spcBef>
                <a:spcPts val="0"/>
              </a:spcBef>
              <a:spcAft>
                <a:spcPts val="0"/>
              </a:spcAft>
              <a:buClr>
                <a:srgbClr val="212020"/>
              </a:buClr>
              <a:buSzPts val="5600"/>
              <a:buNone/>
              <a:defRPr>
                <a:solidFill>
                  <a:srgbClr val="212020"/>
                </a:solidFill>
              </a:defRPr>
            </a:lvl4pPr>
            <a:lvl5pPr lvl="4">
              <a:spcBef>
                <a:spcPts val="0"/>
              </a:spcBef>
              <a:spcAft>
                <a:spcPts val="0"/>
              </a:spcAft>
              <a:buClr>
                <a:srgbClr val="212020"/>
              </a:buClr>
              <a:buSzPts val="5600"/>
              <a:buNone/>
              <a:defRPr>
                <a:solidFill>
                  <a:srgbClr val="212020"/>
                </a:solidFill>
              </a:defRPr>
            </a:lvl5pPr>
            <a:lvl6pPr lvl="5">
              <a:spcBef>
                <a:spcPts val="0"/>
              </a:spcBef>
              <a:spcAft>
                <a:spcPts val="0"/>
              </a:spcAft>
              <a:buClr>
                <a:srgbClr val="212020"/>
              </a:buClr>
              <a:buSzPts val="5600"/>
              <a:buNone/>
              <a:defRPr>
                <a:solidFill>
                  <a:srgbClr val="212020"/>
                </a:solidFill>
              </a:defRPr>
            </a:lvl6pPr>
            <a:lvl7pPr lvl="6">
              <a:spcBef>
                <a:spcPts val="0"/>
              </a:spcBef>
              <a:spcAft>
                <a:spcPts val="0"/>
              </a:spcAft>
              <a:buClr>
                <a:srgbClr val="212020"/>
              </a:buClr>
              <a:buSzPts val="5600"/>
              <a:buNone/>
              <a:defRPr>
                <a:solidFill>
                  <a:srgbClr val="212020"/>
                </a:solidFill>
              </a:defRPr>
            </a:lvl7pPr>
            <a:lvl8pPr lvl="7">
              <a:spcBef>
                <a:spcPts val="0"/>
              </a:spcBef>
              <a:spcAft>
                <a:spcPts val="0"/>
              </a:spcAft>
              <a:buClr>
                <a:srgbClr val="212020"/>
              </a:buClr>
              <a:buSzPts val="5600"/>
              <a:buNone/>
              <a:defRPr>
                <a:solidFill>
                  <a:srgbClr val="212020"/>
                </a:solidFill>
              </a:defRPr>
            </a:lvl8pPr>
            <a:lvl9pPr lvl="8">
              <a:spcBef>
                <a:spcPts val="0"/>
              </a:spcBef>
              <a:spcAft>
                <a:spcPts val="0"/>
              </a:spcAft>
              <a:buClr>
                <a:srgbClr val="212020"/>
              </a:buClr>
              <a:buSzPts val="5600"/>
              <a:buNone/>
              <a:defRPr>
                <a:solidFill>
                  <a:srgbClr val="212020"/>
                </a:solidFill>
              </a:defRPr>
            </a:lvl9pPr>
          </a:lstStyle>
          <a:p>
            <a:endParaRPr/>
          </a:p>
        </p:txBody>
      </p:sp>
      <p:sp>
        <p:nvSpPr>
          <p:cNvPr id="158" name="Google Shape;158;g310fd773917_0_383"/>
          <p:cNvSpPr txBox="1">
            <a:spLocks noGrp="1"/>
          </p:cNvSpPr>
          <p:nvPr>
            <p:ph type="subTitle" idx="1"/>
          </p:nvPr>
        </p:nvSpPr>
        <p:spPr>
          <a:xfrm>
            <a:off x="7325683" y="1495914"/>
            <a:ext cx="4230400" cy="330949"/>
          </a:xfrm>
          <a:prstGeom prst="rect">
            <a:avLst/>
          </a:prstGeom>
        </p:spPr>
        <p:txBody>
          <a:bodyPr spcFirstLastPara="1" wrap="square" lIns="182850" tIns="182850" rIns="182850" bIns="182850" anchor="ctr" anchorCtr="0">
            <a:noAutofit/>
          </a:bodyPr>
          <a:lstStyle>
            <a:lvl1pPr lvl="0">
              <a:spcBef>
                <a:spcPts val="0"/>
              </a:spcBef>
              <a:spcAft>
                <a:spcPts val="0"/>
              </a:spcAft>
              <a:buSzPts val="2800"/>
              <a:buNone/>
              <a:defRPr sz="1866"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59" name="Google Shape;159;g310fd773917_0_383"/>
          <p:cNvSpPr txBox="1">
            <a:spLocks noGrp="1"/>
          </p:cNvSpPr>
          <p:nvPr>
            <p:ph type="subTitle" idx="2"/>
          </p:nvPr>
        </p:nvSpPr>
        <p:spPr>
          <a:xfrm>
            <a:off x="6832950" y="2982995"/>
            <a:ext cx="4740600" cy="2650991"/>
          </a:xfrm>
          <a:prstGeom prst="rect">
            <a:avLst/>
          </a:prstGeom>
        </p:spPr>
        <p:txBody>
          <a:bodyPr spcFirstLastPara="1" wrap="square" lIns="182850" tIns="182850" rIns="182850" bIns="182850" anchor="t" anchorCtr="0">
            <a:noAutofit/>
          </a:bodyPr>
          <a:lstStyle>
            <a:lvl1pPr lvl="0">
              <a:spcBef>
                <a:spcPts val="0"/>
              </a:spcBef>
              <a:spcAft>
                <a:spcPts val="0"/>
              </a:spcAft>
              <a:buSzPts val="1800"/>
              <a:buNone/>
              <a:defRPr sz="1200"/>
            </a:lvl1pPr>
            <a:lvl2pPr lvl="1">
              <a:spcBef>
                <a:spcPts val="0"/>
              </a:spcBef>
              <a:spcAft>
                <a:spcPts val="0"/>
              </a:spcAft>
              <a:buSzPts val="1800"/>
              <a:buNone/>
              <a:defRPr sz="1200"/>
            </a:lvl2pPr>
            <a:lvl3pPr lvl="2">
              <a:spcBef>
                <a:spcPts val="0"/>
              </a:spcBef>
              <a:spcAft>
                <a:spcPts val="0"/>
              </a:spcAft>
              <a:buSzPts val="1800"/>
              <a:buNone/>
              <a:defRPr sz="1200"/>
            </a:lvl3pPr>
            <a:lvl4pPr lvl="3">
              <a:spcBef>
                <a:spcPts val="0"/>
              </a:spcBef>
              <a:spcAft>
                <a:spcPts val="0"/>
              </a:spcAft>
              <a:buSzPts val="1800"/>
              <a:buNone/>
              <a:defRPr sz="1200"/>
            </a:lvl4pPr>
            <a:lvl5pPr lvl="4">
              <a:spcBef>
                <a:spcPts val="0"/>
              </a:spcBef>
              <a:spcAft>
                <a:spcPts val="0"/>
              </a:spcAft>
              <a:buSzPts val="1800"/>
              <a:buNone/>
              <a:defRPr sz="1200"/>
            </a:lvl5pPr>
            <a:lvl6pPr lvl="5">
              <a:spcBef>
                <a:spcPts val="0"/>
              </a:spcBef>
              <a:spcAft>
                <a:spcPts val="0"/>
              </a:spcAft>
              <a:buSzPts val="1800"/>
              <a:buNone/>
              <a:defRPr sz="1200"/>
            </a:lvl6pPr>
            <a:lvl7pPr lvl="6">
              <a:spcBef>
                <a:spcPts val="0"/>
              </a:spcBef>
              <a:spcAft>
                <a:spcPts val="0"/>
              </a:spcAft>
              <a:buSzPts val="1800"/>
              <a:buNone/>
              <a:defRPr sz="1200"/>
            </a:lvl7pPr>
            <a:lvl8pPr lvl="7">
              <a:spcBef>
                <a:spcPts val="0"/>
              </a:spcBef>
              <a:spcAft>
                <a:spcPts val="0"/>
              </a:spcAft>
              <a:buSzPts val="1800"/>
              <a:buNone/>
              <a:defRPr sz="1200"/>
            </a:lvl8pPr>
            <a:lvl9pPr lvl="8">
              <a:spcBef>
                <a:spcPts val="0"/>
              </a:spcBef>
              <a:spcAft>
                <a:spcPts val="0"/>
              </a:spcAft>
              <a:buSzPts val="1800"/>
              <a:buNone/>
              <a:defRPr sz="1200"/>
            </a:lvl9pPr>
          </a:lstStyle>
          <a:p>
            <a:endParaRPr/>
          </a:p>
        </p:txBody>
      </p:sp>
    </p:spTree>
    <p:extLst>
      <p:ext uri="{BB962C8B-B14F-4D97-AF65-F5344CB8AC3E}">
        <p14:creationId xmlns:p14="http://schemas.microsoft.com/office/powerpoint/2010/main" val="17422435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Minimal - 3 Columns">
  <p:cSld name="Minimal - 3 Columns">
    <p:bg>
      <p:bgPr>
        <a:blipFill>
          <a:blip r:embed="rId2">
            <a:alphaModFix/>
          </a:blip>
          <a:stretch>
            <a:fillRect/>
          </a:stretch>
        </a:blipFill>
        <a:effectLst/>
      </p:bgPr>
    </p:bg>
    <p:spTree>
      <p:nvGrpSpPr>
        <p:cNvPr id="1" name="Shape 160"/>
        <p:cNvGrpSpPr/>
        <p:nvPr/>
      </p:nvGrpSpPr>
      <p:grpSpPr>
        <a:xfrm>
          <a:off x="0" y="0"/>
          <a:ext cx="0" cy="0"/>
          <a:chOff x="0" y="0"/>
          <a:chExt cx="0" cy="0"/>
        </a:xfrm>
      </p:grpSpPr>
      <p:sp>
        <p:nvSpPr>
          <p:cNvPr id="161" name="Google Shape;161;g310fd773917_0_391"/>
          <p:cNvSpPr/>
          <p:nvPr/>
        </p:nvSpPr>
        <p:spPr>
          <a:xfrm>
            <a:off x="-17" y="2895660"/>
            <a:ext cx="12192000" cy="3976586"/>
          </a:xfrm>
          <a:prstGeom prst="rect">
            <a:avLst/>
          </a:prstGeom>
          <a:solidFill>
            <a:schemeClr val="lt1"/>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p>
        </p:txBody>
      </p:sp>
      <p:sp>
        <p:nvSpPr>
          <p:cNvPr id="162" name="Google Shape;162;g310fd773917_0_391"/>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pic>
        <p:nvPicPr>
          <p:cNvPr id="163" name="Google Shape;163;g310fd773917_0_391"/>
          <p:cNvPicPr preferRelativeResize="0"/>
          <p:nvPr/>
        </p:nvPicPr>
        <p:blipFill>
          <a:blip r:embed="rId3">
            <a:alphaModFix/>
          </a:blip>
          <a:stretch>
            <a:fillRect/>
          </a:stretch>
        </p:blipFill>
        <p:spPr>
          <a:xfrm>
            <a:off x="-17" y="0"/>
            <a:ext cx="12192029" cy="2895153"/>
          </a:xfrm>
          <a:prstGeom prst="rect">
            <a:avLst/>
          </a:prstGeom>
          <a:noFill/>
          <a:ln>
            <a:noFill/>
          </a:ln>
        </p:spPr>
      </p:pic>
      <p:pic>
        <p:nvPicPr>
          <p:cNvPr id="164" name="Google Shape;164;g310fd773917_0_391"/>
          <p:cNvPicPr preferRelativeResize="0"/>
          <p:nvPr/>
        </p:nvPicPr>
        <p:blipFill>
          <a:blip r:embed="rId4">
            <a:alphaModFix/>
          </a:blip>
          <a:stretch>
            <a:fillRect/>
          </a:stretch>
        </p:blipFill>
        <p:spPr>
          <a:xfrm>
            <a:off x="11472000" y="0"/>
            <a:ext cx="720000" cy="719889"/>
          </a:xfrm>
          <a:prstGeom prst="rect">
            <a:avLst/>
          </a:prstGeom>
          <a:noFill/>
          <a:ln>
            <a:noFill/>
          </a:ln>
        </p:spPr>
      </p:pic>
      <p:sp>
        <p:nvSpPr>
          <p:cNvPr id="165" name="Google Shape;165;g310fd773917_0_391"/>
          <p:cNvSpPr/>
          <p:nvPr/>
        </p:nvSpPr>
        <p:spPr>
          <a:xfrm>
            <a:off x="583400" y="801733"/>
            <a:ext cx="285200" cy="35994"/>
          </a:xfrm>
          <a:prstGeom prst="rect">
            <a:avLst/>
          </a:prstGeom>
          <a:solidFill>
            <a:srgbClr val="FFFFFF"/>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solidFill>
                <a:srgbClr val="FFFFFF"/>
              </a:solidFill>
            </a:endParaRPr>
          </a:p>
        </p:txBody>
      </p:sp>
      <p:sp>
        <p:nvSpPr>
          <p:cNvPr id="166" name="Google Shape;166;g310fd773917_0_391"/>
          <p:cNvSpPr txBox="1">
            <a:spLocks noGrp="1"/>
          </p:cNvSpPr>
          <p:nvPr>
            <p:ph type="title"/>
          </p:nvPr>
        </p:nvSpPr>
        <p:spPr>
          <a:xfrm>
            <a:off x="415617" y="912135"/>
            <a:ext cx="10931800" cy="1672742"/>
          </a:xfrm>
          <a:prstGeom prst="rect">
            <a:avLst/>
          </a:prstGeom>
        </p:spPr>
        <p:txBody>
          <a:bodyPr spcFirstLastPara="1" wrap="square" lIns="182850" tIns="182850" rIns="182850" bIns="182850" anchor="t" anchorCtr="0">
            <a:normAutofit/>
          </a:bodyPr>
          <a:lstStyle>
            <a:lvl1pPr lvl="0">
              <a:spcBef>
                <a:spcPts val="0"/>
              </a:spcBef>
              <a:spcAft>
                <a:spcPts val="0"/>
              </a:spcAft>
              <a:buSzPts val="6000"/>
              <a:buNone/>
              <a:defRPr sz="40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167" name="Google Shape;167;g310fd773917_0_391"/>
          <p:cNvSpPr txBox="1">
            <a:spLocks noGrp="1"/>
          </p:cNvSpPr>
          <p:nvPr>
            <p:ph type="subTitle" idx="1"/>
          </p:nvPr>
        </p:nvSpPr>
        <p:spPr>
          <a:xfrm>
            <a:off x="908350" y="654230"/>
            <a:ext cx="10439000" cy="330949"/>
          </a:xfrm>
          <a:prstGeom prst="rect">
            <a:avLst/>
          </a:prstGeom>
        </p:spPr>
        <p:txBody>
          <a:bodyPr spcFirstLastPara="1" wrap="square" lIns="182850" tIns="182850" rIns="182850" bIns="182850" anchor="ctr" anchorCtr="0">
            <a:noAutofit/>
          </a:bodyPr>
          <a:lstStyle>
            <a:lvl1pPr lvl="0">
              <a:spcBef>
                <a:spcPts val="0"/>
              </a:spcBef>
              <a:spcAft>
                <a:spcPts val="0"/>
              </a:spcAft>
              <a:buClr>
                <a:schemeClr val="lt1"/>
              </a:buClr>
              <a:buSzPts val="2800"/>
              <a:buNone/>
              <a:defRPr sz="1866" b="1">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8" name="Google Shape;168;g310fd773917_0_391"/>
          <p:cNvSpPr txBox="1">
            <a:spLocks noGrp="1"/>
          </p:cNvSpPr>
          <p:nvPr>
            <p:ph type="title" idx="2"/>
          </p:nvPr>
        </p:nvSpPr>
        <p:spPr>
          <a:xfrm>
            <a:off x="415617" y="3561074"/>
            <a:ext cx="3616400" cy="574711"/>
          </a:xfrm>
          <a:prstGeom prst="rect">
            <a:avLst/>
          </a:prstGeom>
        </p:spPr>
        <p:txBody>
          <a:bodyPr spcFirstLastPara="1" wrap="square" lIns="182850" tIns="182850" rIns="182850" bIns="182850" anchor="b" anchorCtr="0">
            <a:normAutofit/>
          </a:bodyPr>
          <a:lstStyle>
            <a:lvl1pPr lvl="0">
              <a:spcBef>
                <a:spcPts val="0"/>
              </a:spcBef>
              <a:spcAft>
                <a:spcPts val="0"/>
              </a:spcAft>
              <a:buClr>
                <a:srgbClr val="212020"/>
              </a:buClr>
              <a:buSzPts val="3200"/>
              <a:buNone/>
              <a:defRPr sz="2133">
                <a:solidFill>
                  <a:srgbClr val="212020"/>
                </a:solidFill>
              </a:defRPr>
            </a:lvl1pPr>
            <a:lvl2pPr lvl="1">
              <a:spcBef>
                <a:spcPts val="0"/>
              </a:spcBef>
              <a:spcAft>
                <a:spcPts val="0"/>
              </a:spcAft>
              <a:buClr>
                <a:srgbClr val="212020"/>
              </a:buClr>
              <a:buSzPts val="5600"/>
              <a:buNone/>
              <a:defRPr>
                <a:solidFill>
                  <a:srgbClr val="212020"/>
                </a:solidFill>
              </a:defRPr>
            </a:lvl2pPr>
            <a:lvl3pPr lvl="2">
              <a:spcBef>
                <a:spcPts val="0"/>
              </a:spcBef>
              <a:spcAft>
                <a:spcPts val="0"/>
              </a:spcAft>
              <a:buClr>
                <a:srgbClr val="212020"/>
              </a:buClr>
              <a:buSzPts val="5600"/>
              <a:buNone/>
              <a:defRPr>
                <a:solidFill>
                  <a:srgbClr val="212020"/>
                </a:solidFill>
              </a:defRPr>
            </a:lvl3pPr>
            <a:lvl4pPr lvl="3">
              <a:spcBef>
                <a:spcPts val="0"/>
              </a:spcBef>
              <a:spcAft>
                <a:spcPts val="0"/>
              </a:spcAft>
              <a:buClr>
                <a:srgbClr val="212020"/>
              </a:buClr>
              <a:buSzPts val="5600"/>
              <a:buNone/>
              <a:defRPr>
                <a:solidFill>
                  <a:srgbClr val="212020"/>
                </a:solidFill>
              </a:defRPr>
            </a:lvl4pPr>
            <a:lvl5pPr lvl="4">
              <a:spcBef>
                <a:spcPts val="0"/>
              </a:spcBef>
              <a:spcAft>
                <a:spcPts val="0"/>
              </a:spcAft>
              <a:buClr>
                <a:srgbClr val="212020"/>
              </a:buClr>
              <a:buSzPts val="5600"/>
              <a:buNone/>
              <a:defRPr>
                <a:solidFill>
                  <a:srgbClr val="212020"/>
                </a:solidFill>
              </a:defRPr>
            </a:lvl5pPr>
            <a:lvl6pPr lvl="5">
              <a:spcBef>
                <a:spcPts val="0"/>
              </a:spcBef>
              <a:spcAft>
                <a:spcPts val="0"/>
              </a:spcAft>
              <a:buClr>
                <a:srgbClr val="212020"/>
              </a:buClr>
              <a:buSzPts val="5600"/>
              <a:buNone/>
              <a:defRPr>
                <a:solidFill>
                  <a:srgbClr val="212020"/>
                </a:solidFill>
              </a:defRPr>
            </a:lvl6pPr>
            <a:lvl7pPr lvl="6">
              <a:spcBef>
                <a:spcPts val="0"/>
              </a:spcBef>
              <a:spcAft>
                <a:spcPts val="0"/>
              </a:spcAft>
              <a:buClr>
                <a:srgbClr val="212020"/>
              </a:buClr>
              <a:buSzPts val="5600"/>
              <a:buNone/>
              <a:defRPr>
                <a:solidFill>
                  <a:srgbClr val="212020"/>
                </a:solidFill>
              </a:defRPr>
            </a:lvl7pPr>
            <a:lvl8pPr lvl="7">
              <a:spcBef>
                <a:spcPts val="0"/>
              </a:spcBef>
              <a:spcAft>
                <a:spcPts val="0"/>
              </a:spcAft>
              <a:buClr>
                <a:srgbClr val="212020"/>
              </a:buClr>
              <a:buSzPts val="5600"/>
              <a:buNone/>
              <a:defRPr>
                <a:solidFill>
                  <a:srgbClr val="212020"/>
                </a:solidFill>
              </a:defRPr>
            </a:lvl8pPr>
            <a:lvl9pPr lvl="8">
              <a:spcBef>
                <a:spcPts val="0"/>
              </a:spcBef>
              <a:spcAft>
                <a:spcPts val="0"/>
              </a:spcAft>
              <a:buClr>
                <a:srgbClr val="212020"/>
              </a:buClr>
              <a:buSzPts val="5600"/>
              <a:buNone/>
              <a:defRPr>
                <a:solidFill>
                  <a:srgbClr val="212020"/>
                </a:solidFill>
              </a:defRPr>
            </a:lvl9pPr>
          </a:lstStyle>
          <a:p>
            <a:endParaRPr/>
          </a:p>
        </p:txBody>
      </p:sp>
      <p:sp>
        <p:nvSpPr>
          <p:cNvPr id="169" name="Google Shape;169;g310fd773917_0_391"/>
          <p:cNvSpPr txBox="1">
            <a:spLocks noGrp="1"/>
          </p:cNvSpPr>
          <p:nvPr>
            <p:ph type="subTitle" idx="3"/>
          </p:nvPr>
        </p:nvSpPr>
        <p:spPr>
          <a:xfrm>
            <a:off x="415617" y="4034083"/>
            <a:ext cx="3616400" cy="2650991"/>
          </a:xfrm>
          <a:prstGeom prst="rect">
            <a:avLst/>
          </a:prstGeom>
        </p:spPr>
        <p:txBody>
          <a:bodyPr spcFirstLastPara="1" wrap="square" lIns="182850" tIns="182850" rIns="182850" bIns="182850" anchor="t" anchorCtr="0">
            <a:noAutofit/>
          </a:bodyPr>
          <a:lstStyle>
            <a:lvl1pPr lvl="0">
              <a:spcBef>
                <a:spcPts val="0"/>
              </a:spcBef>
              <a:spcAft>
                <a:spcPts val="0"/>
              </a:spcAft>
              <a:buSzPts val="1800"/>
              <a:buNone/>
              <a:defRPr sz="1200"/>
            </a:lvl1pPr>
            <a:lvl2pPr lvl="1">
              <a:spcBef>
                <a:spcPts val="0"/>
              </a:spcBef>
              <a:spcAft>
                <a:spcPts val="0"/>
              </a:spcAft>
              <a:buSzPts val="2000"/>
              <a:buNone/>
              <a:defRPr sz="1333"/>
            </a:lvl2pPr>
            <a:lvl3pPr lvl="2">
              <a:spcBef>
                <a:spcPts val="0"/>
              </a:spcBef>
              <a:spcAft>
                <a:spcPts val="0"/>
              </a:spcAft>
              <a:buSzPts val="2000"/>
              <a:buNone/>
              <a:defRPr sz="1333"/>
            </a:lvl3pPr>
            <a:lvl4pPr lvl="3">
              <a:spcBef>
                <a:spcPts val="0"/>
              </a:spcBef>
              <a:spcAft>
                <a:spcPts val="0"/>
              </a:spcAft>
              <a:buSzPts val="2000"/>
              <a:buNone/>
              <a:defRPr sz="1333"/>
            </a:lvl4pPr>
            <a:lvl5pPr lvl="4">
              <a:spcBef>
                <a:spcPts val="0"/>
              </a:spcBef>
              <a:spcAft>
                <a:spcPts val="0"/>
              </a:spcAft>
              <a:buSzPts val="2000"/>
              <a:buNone/>
              <a:defRPr sz="1333"/>
            </a:lvl5pPr>
            <a:lvl6pPr lvl="5">
              <a:spcBef>
                <a:spcPts val="0"/>
              </a:spcBef>
              <a:spcAft>
                <a:spcPts val="0"/>
              </a:spcAft>
              <a:buSzPts val="2000"/>
              <a:buNone/>
              <a:defRPr sz="1333"/>
            </a:lvl6pPr>
            <a:lvl7pPr lvl="6">
              <a:spcBef>
                <a:spcPts val="0"/>
              </a:spcBef>
              <a:spcAft>
                <a:spcPts val="0"/>
              </a:spcAft>
              <a:buSzPts val="2000"/>
              <a:buNone/>
              <a:defRPr sz="1333"/>
            </a:lvl7pPr>
            <a:lvl8pPr lvl="7">
              <a:spcBef>
                <a:spcPts val="0"/>
              </a:spcBef>
              <a:spcAft>
                <a:spcPts val="0"/>
              </a:spcAft>
              <a:buSzPts val="2000"/>
              <a:buNone/>
              <a:defRPr sz="1333"/>
            </a:lvl8pPr>
            <a:lvl9pPr lvl="8">
              <a:spcBef>
                <a:spcPts val="0"/>
              </a:spcBef>
              <a:spcAft>
                <a:spcPts val="0"/>
              </a:spcAft>
              <a:buSzPts val="2000"/>
              <a:buNone/>
              <a:defRPr sz="1333"/>
            </a:lvl9pPr>
          </a:lstStyle>
          <a:p>
            <a:endParaRPr/>
          </a:p>
        </p:txBody>
      </p:sp>
      <p:sp>
        <p:nvSpPr>
          <p:cNvPr id="170" name="Google Shape;170;g310fd773917_0_391"/>
          <p:cNvSpPr txBox="1">
            <a:spLocks noGrp="1"/>
          </p:cNvSpPr>
          <p:nvPr>
            <p:ph type="title" idx="4"/>
          </p:nvPr>
        </p:nvSpPr>
        <p:spPr>
          <a:xfrm>
            <a:off x="4287809" y="3561074"/>
            <a:ext cx="3616400" cy="574711"/>
          </a:xfrm>
          <a:prstGeom prst="rect">
            <a:avLst/>
          </a:prstGeom>
        </p:spPr>
        <p:txBody>
          <a:bodyPr spcFirstLastPara="1" wrap="square" lIns="182850" tIns="182850" rIns="182850" bIns="182850" anchor="b" anchorCtr="0">
            <a:normAutofit/>
          </a:bodyPr>
          <a:lstStyle>
            <a:lvl1pPr lvl="0">
              <a:spcBef>
                <a:spcPts val="0"/>
              </a:spcBef>
              <a:spcAft>
                <a:spcPts val="0"/>
              </a:spcAft>
              <a:buClr>
                <a:srgbClr val="212020"/>
              </a:buClr>
              <a:buSzPts val="3200"/>
              <a:buNone/>
              <a:defRPr sz="2133">
                <a:solidFill>
                  <a:srgbClr val="212020"/>
                </a:solidFill>
              </a:defRPr>
            </a:lvl1pPr>
            <a:lvl2pPr lvl="1">
              <a:spcBef>
                <a:spcPts val="0"/>
              </a:spcBef>
              <a:spcAft>
                <a:spcPts val="0"/>
              </a:spcAft>
              <a:buClr>
                <a:srgbClr val="212020"/>
              </a:buClr>
              <a:buSzPts val="5600"/>
              <a:buNone/>
              <a:defRPr>
                <a:solidFill>
                  <a:srgbClr val="212020"/>
                </a:solidFill>
              </a:defRPr>
            </a:lvl2pPr>
            <a:lvl3pPr lvl="2">
              <a:spcBef>
                <a:spcPts val="0"/>
              </a:spcBef>
              <a:spcAft>
                <a:spcPts val="0"/>
              </a:spcAft>
              <a:buClr>
                <a:srgbClr val="212020"/>
              </a:buClr>
              <a:buSzPts val="5600"/>
              <a:buNone/>
              <a:defRPr>
                <a:solidFill>
                  <a:srgbClr val="212020"/>
                </a:solidFill>
              </a:defRPr>
            </a:lvl3pPr>
            <a:lvl4pPr lvl="3">
              <a:spcBef>
                <a:spcPts val="0"/>
              </a:spcBef>
              <a:spcAft>
                <a:spcPts val="0"/>
              </a:spcAft>
              <a:buClr>
                <a:srgbClr val="212020"/>
              </a:buClr>
              <a:buSzPts val="5600"/>
              <a:buNone/>
              <a:defRPr>
                <a:solidFill>
                  <a:srgbClr val="212020"/>
                </a:solidFill>
              </a:defRPr>
            </a:lvl4pPr>
            <a:lvl5pPr lvl="4">
              <a:spcBef>
                <a:spcPts val="0"/>
              </a:spcBef>
              <a:spcAft>
                <a:spcPts val="0"/>
              </a:spcAft>
              <a:buClr>
                <a:srgbClr val="212020"/>
              </a:buClr>
              <a:buSzPts val="5600"/>
              <a:buNone/>
              <a:defRPr>
                <a:solidFill>
                  <a:srgbClr val="212020"/>
                </a:solidFill>
              </a:defRPr>
            </a:lvl5pPr>
            <a:lvl6pPr lvl="5">
              <a:spcBef>
                <a:spcPts val="0"/>
              </a:spcBef>
              <a:spcAft>
                <a:spcPts val="0"/>
              </a:spcAft>
              <a:buClr>
                <a:srgbClr val="212020"/>
              </a:buClr>
              <a:buSzPts val="5600"/>
              <a:buNone/>
              <a:defRPr>
                <a:solidFill>
                  <a:srgbClr val="212020"/>
                </a:solidFill>
              </a:defRPr>
            </a:lvl6pPr>
            <a:lvl7pPr lvl="6">
              <a:spcBef>
                <a:spcPts val="0"/>
              </a:spcBef>
              <a:spcAft>
                <a:spcPts val="0"/>
              </a:spcAft>
              <a:buClr>
                <a:srgbClr val="212020"/>
              </a:buClr>
              <a:buSzPts val="5600"/>
              <a:buNone/>
              <a:defRPr>
                <a:solidFill>
                  <a:srgbClr val="212020"/>
                </a:solidFill>
              </a:defRPr>
            </a:lvl7pPr>
            <a:lvl8pPr lvl="7">
              <a:spcBef>
                <a:spcPts val="0"/>
              </a:spcBef>
              <a:spcAft>
                <a:spcPts val="0"/>
              </a:spcAft>
              <a:buClr>
                <a:srgbClr val="212020"/>
              </a:buClr>
              <a:buSzPts val="5600"/>
              <a:buNone/>
              <a:defRPr>
                <a:solidFill>
                  <a:srgbClr val="212020"/>
                </a:solidFill>
              </a:defRPr>
            </a:lvl8pPr>
            <a:lvl9pPr lvl="8">
              <a:spcBef>
                <a:spcPts val="0"/>
              </a:spcBef>
              <a:spcAft>
                <a:spcPts val="0"/>
              </a:spcAft>
              <a:buClr>
                <a:srgbClr val="212020"/>
              </a:buClr>
              <a:buSzPts val="5600"/>
              <a:buNone/>
              <a:defRPr>
                <a:solidFill>
                  <a:srgbClr val="212020"/>
                </a:solidFill>
              </a:defRPr>
            </a:lvl9pPr>
          </a:lstStyle>
          <a:p>
            <a:endParaRPr/>
          </a:p>
        </p:txBody>
      </p:sp>
      <p:sp>
        <p:nvSpPr>
          <p:cNvPr id="171" name="Google Shape;171;g310fd773917_0_391"/>
          <p:cNvSpPr txBox="1">
            <a:spLocks noGrp="1"/>
          </p:cNvSpPr>
          <p:nvPr>
            <p:ph type="subTitle" idx="5"/>
          </p:nvPr>
        </p:nvSpPr>
        <p:spPr>
          <a:xfrm>
            <a:off x="4287809" y="4034083"/>
            <a:ext cx="3616400" cy="2650991"/>
          </a:xfrm>
          <a:prstGeom prst="rect">
            <a:avLst/>
          </a:prstGeom>
        </p:spPr>
        <p:txBody>
          <a:bodyPr spcFirstLastPara="1" wrap="square" lIns="182850" tIns="182850" rIns="182850" bIns="182850" anchor="t" anchorCtr="0">
            <a:noAutofit/>
          </a:bodyPr>
          <a:lstStyle>
            <a:lvl1pPr lvl="0">
              <a:spcBef>
                <a:spcPts val="0"/>
              </a:spcBef>
              <a:spcAft>
                <a:spcPts val="0"/>
              </a:spcAft>
              <a:buSzPts val="1800"/>
              <a:buNone/>
              <a:defRPr sz="1200"/>
            </a:lvl1pPr>
            <a:lvl2pPr lvl="1">
              <a:spcBef>
                <a:spcPts val="0"/>
              </a:spcBef>
              <a:spcAft>
                <a:spcPts val="0"/>
              </a:spcAft>
              <a:buSzPts val="2000"/>
              <a:buNone/>
              <a:defRPr sz="1333"/>
            </a:lvl2pPr>
            <a:lvl3pPr lvl="2">
              <a:spcBef>
                <a:spcPts val="0"/>
              </a:spcBef>
              <a:spcAft>
                <a:spcPts val="0"/>
              </a:spcAft>
              <a:buSzPts val="2000"/>
              <a:buNone/>
              <a:defRPr sz="1333"/>
            </a:lvl3pPr>
            <a:lvl4pPr lvl="3">
              <a:spcBef>
                <a:spcPts val="0"/>
              </a:spcBef>
              <a:spcAft>
                <a:spcPts val="0"/>
              </a:spcAft>
              <a:buSzPts val="2000"/>
              <a:buNone/>
              <a:defRPr sz="1333"/>
            </a:lvl4pPr>
            <a:lvl5pPr lvl="4">
              <a:spcBef>
                <a:spcPts val="0"/>
              </a:spcBef>
              <a:spcAft>
                <a:spcPts val="0"/>
              </a:spcAft>
              <a:buSzPts val="2000"/>
              <a:buNone/>
              <a:defRPr sz="1333"/>
            </a:lvl5pPr>
            <a:lvl6pPr lvl="5">
              <a:spcBef>
                <a:spcPts val="0"/>
              </a:spcBef>
              <a:spcAft>
                <a:spcPts val="0"/>
              </a:spcAft>
              <a:buSzPts val="2000"/>
              <a:buNone/>
              <a:defRPr sz="1333"/>
            </a:lvl6pPr>
            <a:lvl7pPr lvl="6">
              <a:spcBef>
                <a:spcPts val="0"/>
              </a:spcBef>
              <a:spcAft>
                <a:spcPts val="0"/>
              </a:spcAft>
              <a:buSzPts val="2000"/>
              <a:buNone/>
              <a:defRPr sz="1333"/>
            </a:lvl7pPr>
            <a:lvl8pPr lvl="7">
              <a:spcBef>
                <a:spcPts val="0"/>
              </a:spcBef>
              <a:spcAft>
                <a:spcPts val="0"/>
              </a:spcAft>
              <a:buSzPts val="2000"/>
              <a:buNone/>
              <a:defRPr sz="1333"/>
            </a:lvl8pPr>
            <a:lvl9pPr lvl="8">
              <a:spcBef>
                <a:spcPts val="0"/>
              </a:spcBef>
              <a:spcAft>
                <a:spcPts val="0"/>
              </a:spcAft>
              <a:buSzPts val="2000"/>
              <a:buNone/>
              <a:defRPr sz="1333"/>
            </a:lvl9pPr>
          </a:lstStyle>
          <a:p>
            <a:endParaRPr/>
          </a:p>
        </p:txBody>
      </p:sp>
      <p:sp>
        <p:nvSpPr>
          <p:cNvPr id="172" name="Google Shape;172;g310fd773917_0_391"/>
          <p:cNvSpPr txBox="1">
            <a:spLocks noGrp="1"/>
          </p:cNvSpPr>
          <p:nvPr>
            <p:ph type="title" idx="6"/>
          </p:nvPr>
        </p:nvSpPr>
        <p:spPr>
          <a:xfrm>
            <a:off x="8160009" y="3561074"/>
            <a:ext cx="3616400" cy="574711"/>
          </a:xfrm>
          <a:prstGeom prst="rect">
            <a:avLst/>
          </a:prstGeom>
        </p:spPr>
        <p:txBody>
          <a:bodyPr spcFirstLastPara="1" wrap="square" lIns="182850" tIns="182850" rIns="182850" bIns="182850" anchor="b" anchorCtr="0">
            <a:normAutofit/>
          </a:bodyPr>
          <a:lstStyle>
            <a:lvl1pPr lvl="0">
              <a:spcBef>
                <a:spcPts val="0"/>
              </a:spcBef>
              <a:spcAft>
                <a:spcPts val="0"/>
              </a:spcAft>
              <a:buClr>
                <a:srgbClr val="212020"/>
              </a:buClr>
              <a:buSzPts val="3200"/>
              <a:buNone/>
              <a:defRPr sz="2133">
                <a:solidFill>
                  <a:srgbClr val="212020"/>
                </a:solidFill>
              </a:defRPr>
            </a:lvl1pPr>
            <a:lvl2pPr lvl="1">
              <a:spcBef>
                <a:spcPts val="0"/>
              </a:spcBef>
              <a:spcAft>
                <a:spcPts val="0"/>
              </a:spcAft>
              <a:buClr>
                <a:srgbClr val="212020"/>
              </a:buClr>
              <a:buSzPts val="5600"/>
              <a:buNone/>
              <a:defRPr>
                <a:solidFill>
                  <a:srgbClr val="212020"/>
                </a:solidFill>
              </a:defRPr>
            </a:lvl2pPr>
            <a:lvl3pPr lvl="2">
              <a:spcBef>
                <a:spcPts val="0"/>
              </a:spcBef>
              <a:spcAft>
                <a:spcPts val="0"/>
              </a:spcAft>
              <a:buClr>
                <a:srgbClr val="212020"/>
              </a:buClr>
              <a:buSzPts val="5600"/>
              <a:buNone/>
              <a:defRPr>
                <a:solidFill>
                  <a:srgbClr val="212020"/>
                </a:solidFill>
              </a:defRPr>
            </a:lvl3pPr>
            <a:lvl4pPr lvl="3">
              <a:spcBef>
                <a:spcPts val="0"/>
              </a:spcBef>
              <a:spcAft>
                <a:spcPts val="0"/>
              </a:spcAft>
              <a:buClr>
                <a:srgbClr val="212020"/>
              </a:buClr>
              <a:buSzPts val="5600"/>
              <a:buNone/>
              <a:defRPr>
                <a:solidFill>
                  <a:srgbClr val="212020"/>
                </a:solidFill>
              </a:defRPr>
            </a:lvl4pPr>
            <a:lvl5pPr lvl="4">
              <a:spcBef>
                <a:spcPts val="0"/>
              </a:spcBef>
              <a:spcAft>
                <a:spcPts val="0"/>
              </a:spcAft>
              <a:buClr>
                <a:srgbClr val="212020"/>
              </a:buClr>
              <a:buSzPts val="5600"/>
              <a:buNone/>
              <a:defRPr>
                <a:solidFill>
                  <a:srgbClr val="212020"/>
                </a:solidFill>
              </a:defRPr>
            </a:lvl5pPr>
            <a:lvl6pPr lvl="5">
              <a:spcBef>
                <a:spcPts val="0"/>
              </a:spcBef>
              <a:spcAft>
                <a:spcPts val="0"/>
              </a:spcAft>
              <a:buClr>
                <a:srgbClr val="212020"/>
              </a:buClr>
              <a:buSzPts val="5600"/>
              <a:buNone/>
              <a:defRPr>
                <a:solidFill>
                  <a:srgbClr val="212020"/>
                </a:solidFill>
              </a:defRPr>
            </a:lvl6pPr>
            <a:lvl7pPr lvl="6">
              <a:spcBef>
                <a:spcPts val="0"/>
              </a:spcBef>
              <a:spcAft>
                <a:spcPts val="0"/>
              </a:spcAft>
              <a:buClr>
                <a:srgbClr val="212020"/>
              </a:buClr>
              <a:buSzPts val="5600"/>
              <a:buNone/>
              <a:defRPr>
                <a:solidFill>
                  <a:srgbClr val="212020"/>
                </a:solidFill>
              </a:defRPr>
            </a:lvl7pPr>
            <a:lvl8pPr lvl="7">
              <a:spcBef>
                <a:spcPts val="0"/>
              </a:spcBef>
              <a:spcAft>
                <a:spcPts val="0"/>
              </a:spcAft>
              <a:buClr>
                <a:srgbClr val="212020"/>
              </a:buClr>
              <a:buSzPts val="5600"/>
              <a:buNone/>
              <a:defRPr>
                <a:solidFill>
                  <a:srgbClr val="212020"/>
                </a:solidFill>
              </a:defRPr>
            </a:lvl8pPr>
            <a:lvl9pPr lvl="8">
              <a:spcBef>
                <a:spcPts val="0"/>
              </a:spcBef>
              <a:spcAft>
                <a:spcPts val="0"/>
              </a:spcAft>
              <a:buClr>
                <a:srgbClr val="212020"/>
              </a:buClr>
              <a:buSzPts val="5600"/>
              <a:buNone/>
              <a:defRPr>
                <a:solidFill>
                  <a:srgbClr val="212020"/>
                </a:solidFill>
              </a:defRPr>
            </a:lvl9pPr>
          </a:lstStyle>
          <a:p>
            <a:endParaRPr/>
          </a:p>
        </p:txBody>
      </p:sp>
      <p:sp>
        <p:nvSpPr>
          <p:cNvPr id="173" name="Google Shape;173;g310fd773917_0_391"/>
          <p:cNvSpPr txBox="1">
            <a:spLocks noGrp="1"/>
          </p:cNvSpPr>
          <p:nvPr>
            <p:ph type="subTitle" idx="7"/>
          </p:nvPr>
        </p:nvSpPr>
        <p:spPr>
          <a:xfrm>
            <a:off x="8160009" y="4034083"/>
            <a:ext cx="3616400" cy="2650991"/>
          </a:xfrm>
          <a:prstGeom prst="rect">
            <a:avLst/>
          </a:prstGeom>
        </p:spPr>
        <p:txBody>
          <a:bodyPr spcFirstLastPara="1" wrap="square" lIns="182850" tIns="182850" rIns="182850" bIns="182850" anchor="t" anchorCtr="0">
            <a:noAutofit/>
          </a:bodyPr>
          <a:lstStyle>
            <a:lvl1pPr lvl="0">
              <a:spcBef>
                <a:spcPts val="0"/>
              </a:spcBef>
              <a:spcAft>
                <a:spcPts val="0"/>
              </a:spcAft>
              <a:buSzPts val="1800"/>
              <a:buNone/>
              <a:defRPr sz="1200"/>
            </a:lvl1pPr>
            <a:lvl2pPr lvl="1">
              <a:spcBef>
                <a:spcPts val="0"/>
              </a:spcBef>
              <a:spcAft>
                <a:spcPts val="0"/>
              </a:spcAft>
              <a:buSzPts val="2000"/>
              <a:buNone/>
              <a:defRPr sz="1333"/>
            </a:lvl2pPr>
            <a:lvl3pPr lvl="2">
              <a:spcBef>
                <a:spcPts val="0"/>
              </a:spcBef>
              <a:spcAft>
                <a:spcPts val="0"/>
              </a:spcAft>
              <a:buSzPts val="2000"/>
              <a:buNone/>
              <a:defRPr sz="1333"/>
            </a:lvl3pPr>
            <a:lvl4pPr lvl="3">
              <a:spcBef>
                <a:spcPts val="0"/>
              </a:spcBef>
              <a:spcAft>
                <a:spcPts val="0"/>
              </a:spcAft>
              <a:buSzPts val="2000"/>
              <a:buNone/>
              <a:defRPr sz="1333"/>
            </a:lvl4pPr>
            <a:lvl5pPr lvl="4">
              <a:spcBef>
                <a:spcPts val="0"/>
              </a:spcBef>
              <a:spcAft>
                <a:spcPts val="0"/>
              </a:spcAft>
              <a:buSzPts val="2000"/>
              <a:buNone/>
              <a:defRPr sz="1333"/>
            </a:lvl5pPr>
            <a:lvl6pPr lvl="5">
              <a:spcBef>
                <a:spcPts val="0"/>
              </a:spcBef>
              <a:spcAft>
                <a:spcPts val="0"/>
              </a:spcAft>
              <a:buSzPts val="2000"/>
              <a:buNone/>
              <a:defRPr sz="1333"/>
            </a:lvl6pPr>
            <a:lvl7pPr lvl="6">
              <a:spcBef>
                <a:spcPts val="0"/>
              </a:spcBef>
              <a:spcAft>
                <a:spcPts val="0"/>
              </a:spcAft>
              <a:buSzPts val="2000"/>
              <a:buNone/>
              <a:defRPr sz="1333"/>
            </a:lvl7pPr>
            <a:lvl8pPr lvl="7">
              <a:spcBef>
                <a:spcPts val="0"/>
              </a:spcBef>
              <a:spcAft>
                <a:spcPts val="0"/>
              </a:spcAft>
              <a:buSzPts val="2000"/>
              <a:buNone/>
              <a:defRPr sz="1333"/>
            </a:lvl8pPr>
            <a:lvl9pPr lvl="8">
              <a:spcBef>
                <a:spcPts val="0"/>
              </a:spcBef>
              <a:spcAft>
                <a:spcPts val="0"/>
              </a:spcAft>
              <a:buSzPts val="2000"/>
              <a:buNone/>
              <a:defRPr sz="1333"/>
            </a:lvl9pPr>
          </a:lstStyle>
          <a:p>
            <a:endParaRPr/>
          </a:p>
        </p:txBody>
      </p:sp>
    </p:spTree>
    <p:extLst>
      <p:ext uri="{BB962C8B-B14F-4D97-AF65-F5344CB8AC3E}">
        <p14:creationId xmlns:p14="http://schemas.microsoft.com/office/powerpoint/2010/main" val="6287336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Minimal - 2 Rows">
  <p:cSld name="Minimal - 2 Rows">
    <p:bg>
      <p:bgPr>
        <a:blipFill>
          <a:blip r:embed="rId2">
            <a:alphaModFix/>
          </a:blip>
          <a:stretch>
            <a:fillRect/>
          </a:stretch>
        </a:blipFill>
        <a:effectLst/>
      </p:bgPr>
    </p:bg>
    <p:spTree>
      <p:nvGrpSpPr>
        <p:cNvPr id="1" name="Shape 174"/>
        <p:cNvGrpSpPr/>
        <p:nvPr/>
      </p:nvGrpSpPr>
      <p:grpSpPr>
        <a:xfrm>
          <a:off x="0" y="0"/>
          <a:ext cx="0" cy="0"/>
          <a:chOff x="0" y="0"/>
          <a:chExt cx="0" cy="0"/>
        </a:xfrm>
      </p:grpSpPr>
      <p:pic>
        <p:nvPicPr>
          <p:cNvPr id="175" name="Google Shape;175;g310fd773917_0_405"/>
          <p:cNvPicPr preferRelativeResize="0"/>
          <p:nvPr/>
        </p:nvPicPr>
        <p:blipFill rotWithShape="1">
          <a:blip r:embed="rId3">
            <a:alphaModFix/>
          </a:blip>
          <a:srcRect/>
          <a:stretch/>
        </p:blipFill>
        <p:spPr>
          <a:xfrm>
            <a:off x="-50831" y="-14067"/>
            <a:ext cx="6096031" cy="6856975"/>
          </a:xfrm>
          <a:prstGeom prst="rect">
            <a:avLst/>
          </a:prstGeom>
          <a:noFill/>
          <a:ln>
            <a:noFill/>
          </a:ln>
        </p:spPr>
      </p:pic>
      <p:sp>
        <p:nvSpPr>
          <p:cNvPr id="176" name="Google Shape;176;g310fd773917_0_405"/>
          <p:cNvSpPr/>
          <p:nvPr/>
        </p:nvSpPr>
        <p:spPr>
          <a:xfrm>
            <a:off x="6039683" y="-28150"/>
            <a:ext cx="6180400" cy="6886337"/>
          </a:xfrm>
          <a:prstGeom prst="rect">
            <a:avLst/>
          </a:prstGeom>
          <a:solidFill>
            <a:schemeClr val="lt1"/>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p>
        </p:txBody>
      </p:sp>
      <p:sp>
        <p:nvSpPr>
          <p:cNvPr id="177" name="Google Shape;177;g310fd773917_0_405"/>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pic>
        <p:nvPicPr>
          <p:cNvPr id="178" name="Google Shape;178;g310fd773917_0_405"/>
          <p:cNvPicPr preferRelativeResize="0"/>
          <p:nvPr/>
        </p:nvPicPr>
        <p:blipFill>
          <a:blip r:embed="rId4">
            <a:alphaModFix/>
          </a:blip>
          <a:stretch>
            <a:fillRect/>
          </a:stretch>
        </p:blipFill>
        <p:spPr>
          <a:xfrm>
            <a:off x="11472000" y="0"/>
            <a:ext cx="720000" cy="719889"/>
          </a:xfrm>
          <a:prstGeom prst="rect">
            <a:avLst/>
          </a:prstGeom>
          <a:noFill/>
          <a:ln>
            <a:noFill/>
          </a:ln>
        </p:spPr>
      </p:pic>
      <p:sp>
        <p:nvSpPr>
          <p:cNvPr id="179" name="Google Shape;179;g310fd773917_0_405"/>
          <p:cNvSpPr/>
          <p:nvPr/>
        </p:nvSpPr>
        <p:spPr>
          <a:xfrm>
            <a:off x="534783" y="1384412"/>
            <a:ext cx="285200" cy="35994"/>
          </a:xfrm>
          <a:prstGeom prst="rect">
            <a:avLst/>
          </a:prstGeom>
          <a:solidFill>
            <a:srgbClr val="FFFFFF"/>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solidFill>
                <a:srgbClr val="FFFFFF"/>
              </a:solidFill>
            </a:endParaRPr>
          </a:p>
        </p:txBody>
      </p:sp>
      <p:sp>
        <p:nvSpPr>
          <p:cNvPr id="180" name="Google Shape;180;g310fd773917_0_405"/>
          <p:cNvSpPr txBox="1">
            <a:spLocks noGrp="1"/>
          </p:cNvSpPr>
          <p:nvPr>
            <p:ph type="title"/>
          </p:nvPr>
        </p:nvSpPr>
        <p:spPr>
          <a:xfrm>
            <a:off x="367000" y="1494814"/>
            <a:ext cx="5320800" cy="4939238"/>
          </a:xfrm>
          <a:prstGeom prst="rect">
            <a:avLst/>
          </a:prstGeom>
        </p:spPr>
        <p:txBody>
          <a:bodyPr spcFirstLastPara="1" wrap="square" lIns="182850" tIns="182850" rIns="182850" bIns="182850" anchor="t" anchorCtr="0">
            <a:normAutofit/>
          </a:bodyPr>
          <a:lstStyle>
            <a:lvl1pPr lvl="0">
              <a:spcBef>
                <a:spcPts val="0"/>
              </a:spcBef>
              <a:spcAft>
                <a:spcPts val="0"/>
              </a:spcAft>
              <a:buSzPts val="6000"/>
              <a:buNone/>
              <a:defRPr sz="40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181" name="Google Shape;181;g310fd773917_0_405"/>
          <p:cNvSpPr txBox="1">
            <a:spLocks noGrp="1"/>
          </p:cNvSpPr>
          <p:nvPr>
            <p:ph type="subTitle" idx="1"/>
          </p:nvPr>
        </p:nvSpPr>
        <p:spPr>
          <a:xfrm>
            <a:off x="859733" y="1236909"/>
            <a:ext cx="4659600" cy="330949"/>
          </a:xfrm>
          <a:prstGeom prst="rect">
            <a:avLst/>
          </a:prstGeom>
        </p:spPr>
        <p:txBody>
          <a:bodyPr spcFirstLastPara="1" wrap="square" lIns="182850" tIns="182850" rIns="182850" bIns="182850" anchor="ctr" anchorCtr="0">
            <a:noAutofit/>
          </a:bodyPr>
          <a:lstStyle>
            <a:lvl1pPr lvl="0">
              <a:spcBef>
                <a:spcPts val="0"/>
              </a:spcBef>
              <a:spcAft>
                <a:spcPts val="0"/>
              </a:spcAft>
              <a:buClr>
                <a:schemeClr val="lt1"/>
              </a:buClr>
              <a:buSzPts val="2800"/>
              <a:buNone/>
              <a:defRPr sz="1866" b="1">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2" name="Google Shape;182;g310fd773917_0_405"/>
          <p:cNvSpPr txBox="1">
            <a:spLocks noGrp="1"/>
          </p:cNvSpPr>
          <p:nvPr>
            <p:ph type="subTitle" idx="2"/>
          </p:nvPr>
        </p:nvSpPr>
        <p:spPr>
          <a:xfrm>
            <a:off x="6876000" y="1611283"/>
            <a:ext cx="4467200" cy="1672742"/>
          </a:xfrm>
          <a:prstGeom prst="rect">
            <a:avLst/>
          </a:prstGeom>
        </p:spPr>
        <p:txBody>
          <a:bodyPr spcFirstLastPara="1" wrap="square" lIns="182850" tIns="182850" rIns="182850" bIns="182850" anchor="t" anchorCtr="0">
            <a:noAutofit/>
          </a:bodyPr>
          <a:lstStyle>
            <a:lvl1pPr lvl="0">
              <a:spcBef>
                <a:spcPts val="0"/>
              </a:spcBef>
              <a:spcAft>
                <a:spcPts val="0"/>
              </a:spcAft>
              <a:buSzPts val="1800"/>
              <a:buNone/>
              <a:defRPr sz="1200"/>
            </a:lvl1pPr>
            <a:lvl2pPr lvl="1">
              <a:spcBef>
                <a:spcPts val="0"/>
              </a:spcBef>
              <a:spcAft>
                <a:spcPts val="0"/>
              </a:spcAft>
              <a:buSzPts val="2000"/>
              <a:buNone/>
              <a:defRPr sz="1333"/>
            </a:lvl2pPr>
            <a:lvl3pPr lvl="2">
              <a:spcBef>
                <a:spcPts val="0"/>
              </a:spcBef>
              <a:spcAft>
                <a:spcPts val="0"/>
              </a:spcAft>
              <a:buSzPts val="2000"/>
              <a:buNone/>
              <a:defRPr sz="1333"/>
            </a:lvl3pPr>
            <a:lvl4pPr lvl="3">
              <a:spcBef>
                <a:spcPts val="0"/>
              </a:spcBef>
              <a:spcAft>
                <a:spcPts val="0"/>
              </a:spcAft>
              <a:buSzPts val="2000"/>
              <a:buNone/>
              <a:defRPr sz="1333"/>
            </a:lvl4pPr>
            <a:lvl5pPr lvl="4">
              <a:spcBef>
                <a:spcPts val="0"/>
              </a:spcBef>
              <a:spcAft>
                <a:spcPts val="0"/>
              </a:spcAft>
              <a:buSzPts val="2000"/>
              <a:buNone/>
              <a:defRPr sz="1333"/>
            </a:lvl5pPr>
            <a:lvl6pPr lvl="5">
              <a:spcBef>
                <a:spcPts val="0"/>
              </a:spcBef>
              <a:spcAft>
                <a:spcPts val="0"/>
              </a:spcAft>
              <a:buSzPts val="2000"/>
              <a:buNone/>
              <a:defRPr sz="1333"/>
            </a:lvl6pPr>
            <a:lvl7pPr lvl="6">
              <a:spcBef>
                <a:spcPts val="0"/>
              </a:spcBef>
              <a:spcAft>
                <a:spcPts val="0"/>
              </a:spcAft>
              <a:buSzPts val="2000"/>
              <a:buNone/>
              <a:defRPr sz="1333"/>
            </a:lvl7pPr>
            <a:lvl8pPr lvl="7">
              <a:spcBef>
                <a:spcPts val="0"/>
              </a:spcBef>
              <a:spcAft>
                <a:spcPts val="0"/>
              </a:spcAft>
              <a:buSzPts val="2000"/>
              <a:buNone/>
              <a:defRPr sz="1333"/>
            </a:lvl8pPr>
            <a:lvl9pPr lvl="8">
              <a:spcBef>
                <a:spcPts val="0"/>
              </a:spcBef>
              <a:spcAft>
                <a:spcPts val="0"/>
              </a:spcAft>
              <a:buSzPts val="2000"/>
              <a:buNone/>
              <a:defRPr sz="1333"/>
            </a:lvl9pPr>
          </a:lstStyle>
          <a:p>
            <a:endParaRPr/>
          </a:p>
        </p:txBody>
      </p:sp>
      <p:sp>
        <p:nvSpPr>
          <p:cNvPr id="183" name="Google Shape;183;g310fd773917_0_405"/>
          <p:cNvSpPr txBox="1">
            <a:spLocks noGrp="1"/>
          </p:cNvSpPr>
          <p:nvPr>
            <p:ph type="subTitle" idx="3"/>
          </p:nvPr>
        </p:nvSpPr>
        <p:spPr>
          <a:xfrm>
            <a:off x="6876000" y="1166407"/>
            <a:ext cx="5130600" cy="471927"/>
          </a:xfrm>
          <a:prstGeom prst="rect">
            <a:avLst/>
          </a:prstGeom>
        </p:spPr>
        <p:txBody>
          <a:bodyPr spcFirstLastPara="1" wrap="square" lIns="182850" tIns="182850" rIns="182850" bIns="182850" anchor="b" anchorCtr="0">
            <a:noAutofit/>
          </a:bodyPr>
          <a:lstStyle>
            <a:lvl1pPr lvl="0">
              <a:spcBef>
                <a:spcPts val="0"/>
              </a:spcBef>
              <a:spcAft>
                <a:spcPts val="0"/>
              </a:spcAft>
              <a:buSzPts val="3200"/>
              <a:buNone/>
              <a:defRPr sz="2133" b="1"/>
            </a:lvl1pPr>
            <a:lvl2pPr lvl="1">
              <a:spcBef>
                <a:spcPts val="0"/>
              </a:spcBef>
              <a:spcAft>
                <a:spcPts val="0"/>
              </a:spcAft>
              <a:buSzPts val="3200"/>
              <a:buNone/>
              <a:defRPr sz="2133"/>
            </a:lvl2pPr>
            <a:lvl3pPr lvl="2">
              <a:spcBef>
                <a:spcPts val="0"/>
              </a:spcBef>
              <a:spcAft>
                <a:spcPts val="0"/>
              </a:spcAft>
              <a:buSzPts val="3200"/>
              <a:buNone/>
              <a:defRPr sz="2133"/>
            </a:lvl3pPr>
            <a:lvl4pPr lvl="3">
              <a:spcBef>
                <a:spcPts val="0"/>
              </a:spcBef>
              <a:spcAft>
                <a:spcPts val="0"/>
              </a:spcAft>
              <a:buSzPts val="3200"/>
              <a:buNone/>
              <a:defRPr sz="2133"/>
            </a:lvl4pPr>
            <a:lvl5pPr lvl="4">
              <a:spcBef>
                <a:spcPts val="0"/>
              </a:spcBef>
              <a:spcAft>
                <a:spcPts val="0"/>
              </a:spcAft>
              <a:buSzPts val="3200"/>
              <a:buNone/>
              <a:defRPr sz="2133"/>
            </a:lvl5pPr>
            <a:lvl6pPr lvl="5">
              <a:spcBef>
                <a:spcPts val="0"/>
              </a:spcBef>
              <a:spcAft>
                <a:spcPts val="0"/>
              </a:spcAft>
              <a:buSzPts val="3200"/>
              <a:buNone/>
              <a:defRPr sz="2133"/>
            </a:lvl6pPr>
            <a:lvl7pPr lvl="6">
              <a:spcBef>
                <a:spcPts val="0"/>
              </a:spcBef>
              <a:spcAft>
                <a:spcPts val="0"/>
              </a:spcAft>
              <a:buSzPts val="3200"/>
              <a:buNone/>
              <a:defRPr sz="2133"/>
            </a:lvl7pPr>
            <a:lvl8pPr lvl="7">
              <a:spcBef>
                <a:spcPts val="0"/>
              </a:spcBef>
              <a:spcAft>
                <a:spcPts val="0"/>
              </a:spcAft>
              <a:buSzPts val="3200"/>
              <a:buNone/>
              <a:defRPr sz="2133"/>
            </a:lvl8pPr>
            <a:lvl9pPr lvl="8">
              <a:spcBef>
                <a:spcPts val="0"/>
              </a:spcBef>
              <a:spcAft>
                <a:spcPts val="0"/>
              </a:spcAft>
              <a:buSzPts val="3200"/>
              <a:buNone/>
              <a:defRPr sz="2133"/>
            </a:lvl9pPr>
          </a:lstStyle>
          <a:p>
            <a:endParaRPr/>
          </a:p>
        </p:txBody>
      </p:sp>
      <p:sp>
        <p:nvSpPr>
          <p:cNvPr id="184" name="Google Shape;184;g310fd773917_0_405"/>
          <p:cNvSpPr txBox="1">
            <a:spLocks noGrp="1"/>
          </p:cNvSpPr>
          <p:nvPr>
            <p:ph type="subTitle" idx="4"/>
          </p:nvPr>
        </p:nvSpPr>
        <p:spPr>
          <a:xfrm>
            <a:off x="6876000" y="4097717"/>
            <a:ext cx="4467200" cy="1672742"/>
          </a:xfrm>
          <a:prstGeom prst="rect">
            <a:avLst/>
          </a:prstGeom>
        </p:spPr>
        <p:txBody>
          <a:bodyPr spcFirstLastPara="1" wrap="square" lIns="182850" tIns="182850" rIns="182850" bIns="182850" anchor="t" anchorCtr="0">
            <a:noAutofit/>
          </a:bodyPr>
          <a:lstStyle>
            <a:lvl1pPr lvl="0">
              <a:spcBef>
                <a:spcPts val="0"/>
              </a:spcBef>
              <a:spcAft>
                <a:spcPts val="0"/>
              </a:spcAft>
              <a:buSzPts val="1800"/>
              <a:buNone/>
              <a:defRPr sz="1200"/>
            </a:lvl1pPr>
            <a:lvl2pPr lvl="1">
              <a:spcBef>
                <a:spcPts val="0"/>
              </a:spcBef>
              <a:spcAft>
                <a:spcPts val="0"/>
              </a:spcAft>
              <a:buSzPts val="2000"/>
              <a:buNone/>
              <a:defRPr sz="1333"/>
            </a:lvl2pPr>
            <a:lvl3pPr lvl="2">
              <a:spcBef>
                <a:spcPts val="0"/>
              </a:spcBef>
              <a:spcAft>
                <a:spcPts val="0"/>
              </a:spcAft>
              <a:buSzPts val="2000"/>
              <a:buNone/>
              <a:defRPr sz="1333"/>
            </a:lvl3pPr>
            <a:lvl4pPr lvl="3">
              <a:spcBef>
                <a:spcPts val="0"/>
              </a:spcBef>
              <a:spcAft>
                <a:spcPts val="0"/>
              </a:spcAft>
              <a:buSzPts val="2000"/>
              <a:buNone/>
              <a:defRPr sz="1333"/>
            </a:lvl4pPr>
            <a:lvl5pPr lvl="4">
              <a:spcBef>
                <a:spcPts val="0"/>
              </a:spcBef>
              <a:spcAft>
                <a:spcPts val="0"/>
              </a:spcAft>
              <a:buSzPts val="2000"/>
              <a:buNone/>
              <a:defRPr sz="1333"/>
            </a:lvl5pPr>
            <a:lvl6pPr lvl="5">
              <a:spcBef>
                <a:spcPts val="0"/>
              </a:spcBef>
              <a:spcAft>
                <a:spcPts val="0"/>
              </a:spcAft>
              <a:buSzPts val="2000"/>
              <a:buNone/>
              <a:defRPr sz="1333"/>
            </a:lvl6pPr>
            <a:lvl7pPr lvl="6">
              <a:spcBef>
                <a:spcPts val="0"/>
              </a:spcBef>
              <a:spcAft>
                <a:spcPts val="0"/>
              </a:spcAft>
              <a:buSzPts val="2000"/>
              <a:buNone/>
              <a:defRPr sz="1333"/>
            </a:lvl7pPr>
            <a:lvl8pPr lvl="7">
              <a:spcBef>
                <a:spcPts val="0"/>
              </a:spcBef>
              <a:spcAft>
                <a:spcPts val="0"/>
              </a:spcAft>
              <a:buSzPts val="2000"/>
              <a:buNone/>
              <a:defRPr sz="1333"/>
            </a:lvl8pPr>
            <a:lvl9pPr lvl="8">
              <a:spcBef>
                <a:spcPts val="0"/>
              </a:spcBef>
              <a:spcAft>
                <a:spcPts val="0"/>
              </a:spcAft>
              <a:buSzPts val="2000"/>
              <a:buNone/>
              <a:defRPr sz="1333"/>
            </a:lvl9pPr>
          </a:lstStyle>
          <a:p>
            <a:endParaRPr/>
          </a:p>
        </p:txBody>
      </p:sp>
      <p:sp>
        <p:nvSpPr>
          <p:cNvPr id="185" name="Google Shape;185;g310fd773917_0_405"/>
          <p:cNvSpPr txBox="1">
            <a:spLocks noGrp="1"/>
          </p:cNvSpPr>
          <p:nvPr>
            <p:ph type="subTitle" idx="5"/>
          </p:nvPr>
        </p:nvSpPr>
        <p:spPr>
          <a:xfrm>
            <a:off x="6876000" y="3652842"/>
            <a:ext cx="5130600" cy="471927"/>
          </a:xfrm>
          <a:prstGeom prst="rect">
            <a:avLst/>
          </a:prstGeom>
        </p:spPr>
        <p:txBody>
          <a:bodyPr spcFirstLastPara="1" wrap="square" lIns="182850" tIns="182850" rIns="182850" bIns="182850" anchor="b" anchorCtr="0">
            <a:noAutofit/>
          </a:bodyPr>
          <a:lstStyle>
            <a:lvl1pPr lvl="0">
              <a:spcBef>
                <a:spcPts val="0"/>
              </a:spcBef>
              <a:spcAft>
                <a:spcPts val="0"/>
              </a:spcAft>
              <a:buSzPts val="3200"/>
              <a:buNone/>
              <a:defRPr sz="2133" b="1"/>
            </a:lvl1pPr>
            <a:lvl2pPr lvl="1">
              <a:spcBef>
                <a:spcPts val="0"/>
              </a:spcBef>
              <a:spcAft>
                <a:spcPts val="0"/>
              </a:spcAft>
              <a:buSzPts val="3200"/>
              <a:buNone/>
              <a:defRPr sz="2133"/>
            </a:lvl2pPr>
            <a:lvl3pPr lvl="2">
              <a:spcBef>
                <a:spcPts val="0"/>
              </a:spcBef>
              <a:spcAft>
                <a:spcPts val="0"/>
              </a:spcAft>
              <a:buSzPts val="3200"/>
              <a:buNone/>
              <a:defRPr sz="2133"/>
            </a:lvl3pPr>
            <a:lvl4pPr lvl="3">
              <a:spcBef>
                <a:spcPts val="0"/>
              </a:spcBef>
              <a:spcAft>
                <a:spcPts val="0"/>
              </a:spcAft>
              <a:buSzPts val="3200"/>
              <a:buNone/>
              <a:defRPr sz="2133"/>
            </a:lvl4pPr>
            <a:lvl5pPr lvl="4">
              <a:spcBef>
                <a:spcPts val="0"/>
              </a:spcBef>
              <a:spcAft>
                <a:spcPts val="0"/>
              </a:spcAft>
              <a:buSzPts val="3200"/>
              <a:buNone/>
              <a:defRPr sz="2133"/>
            </a:lvl5pPr>
            <a:lvl6pPr lvl="5">
              <a:spcBef>
                <a:spcPts val="0"/>
              </a:spcBef>
              <a:spcAft>
                <a:spcPts val="0"/>
              </a:spcAft>
              <a:buSzPts val="3200"/>
              <a:buNone/>
              <a:defRPr sz="2133"/>
            </a:lvl6pPr>
            <a:lvl7pPr lvl="6">
              <a:spcBef>
                <a:spcPts val="0"/>
              </a:spcBef>
              <a:spcAft>
                <a:spcPts val="0"/>
              </a:spcAft>
              <a:buSzPts val="3200"/>
              <a:buNone/>
              <a:defRPr sz="2133"/>
            </a:lvl7pPr>
            <a:lvl8pPr lvl="7">
              <a:spcBef>
                <a:spcPts val="0"/>
              </a:spcBef>
              <a:spcAft>
                <a:spcPts val="0"/>
              </a:spcAft>
              <a:buSzPts val="3200"/>
              <a:buNone/>
              <a:defRPr sz="2133"/>
            </a:lvl8pPr>
            <a:lvl9pPr lvl="8">
              <a:spcBef>
                <a:spcPts val="0"/>
              </a:spcBef>
              <a:spcAft>
                <a:spcPts val="0"/>
              </a:spcAft>
              <a:buSzPts val="3200"/>
              <a:buNone/>
              <a:defRPr sz="2133"/>
            </a:lvl9pPr>
          </a:lstStyle>
          <a:p>
            <a:endParaRPr/>
          </a:p>
        </p:txBody>
      </p:sp>
    </p:spTree>
    <p:extLst>
      <p:ext uri="{BB962C8B-B14F-4D97-AF65-F5344CB8AC3E}">
        <p14:creationId xmlns:p14="http://schemas.microsoft.com/office/powerpoint/2010/main" val="34637114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Minimal - Quote">
  <p:cSld name="Minimal - Quote">
    <p:bg>
      <p:bgPr>
        <a:solidFill>
          <a:srgbClr val="1C395C"/>
        </a:solidFill>
        <a:effectLst/>
      </p:bgPr>
    </p:bg>
    <p:spTree>
      <p:nvGrpSpPr>
        <p:cNvPr id="1" name="Shape 186"/>
        <p:cNvGrpSpPr/>
        <p:nvPr/>
      </p:nvGrpSpPr>
      <p:grpSpPr>
        <a:xfrm>
          <a:off x="0" y="0"/>
          <a:ext cx="0" cy="0"/>
          <a:chOff x="0" y="0"/>
          <a:chExt cx="0" cy="0"/>
        </a:xfrm>
      </p:grpSpPr>
      <p:sp>
        <p:nvSpPr>
          <p:cNvPr id="187" name="Google Shape;187;g310fd773917_0_417"/>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pic>
        <p:nvPicPr>
          <p:cNvPr id="188" name="Google Shape;188;g310fd773917_0_417"/>
          <p:cNvPicPr preferRelativeResize="0"/>
          <p:nvPr/>
        </p:nvPicPr>
        <p:blipFill>
          <a:blip r:embed="rId2">
            <a:alphaModFix/>
          </a:blip>
          <a:stretch>
            <a:fillRect/>
          </a:stretch>
        </p:blipFill>
        <p:spPr>
          <a:xfrm>
            <a:off x="11472000" y="0"/>
            <a:ext cx="720000" cy="719889"/>
          </a:xfrm>
          <a:prstGeom prst="rect">
            <a:avLst/>
          </a:prstGeom>
          <a:noFill/>
          <a:ln>
            <a:noFill/>
          </a:ln>
        </p:spPr>
      </p:pic>
      <p:pic>
        <p:nvPicPr>
          <p:cNvPr id="189" name="Google Shape;189;g310fd773917_0_417"/>
          <p:cNvPicPr preferRelativeResize="0"/>
          <p:nvPr/>
        </p:nvPicPr>
        <p:blipFill>
          <a:blip r:embed="rId3">
            <a:alphaModFix/>
          </a:blip>
          <a:stretch>
            <a:fillRect/>
          </a:stretch>
        </p:blipFill>
        <p:spPr>
          <a:xfrm>
            <a:off x="0" y="0"/>
            <a:ext cx="1193800" cy="952353"/>
          </a:xfrm>
          <a:prstGeom prst="rect">
            <a:avLst/>
          </a:prstGeom>
          <a:noFill/>
          <a:ln>
            <a:noFill/>
          </a:ln>
        </p:spPr>
      </p:pic>
      <p:pic>
        <p:nvPicPr>
          <p:cNvPr id="190" name="Google Shape;190;g310fd773917_0_417"/>
          <p:cNvPicPr preferRelativeResize="0"/>
          <p:nvPr/>
        </p:nvPicPr>
        <p:blipFill>
          <a:blip r:embed="rId4">
            <a:alphaModFix/>
          </a:blip>
          <a:stretch>
            <a:fillRect/>
          </a:stretch>
        </p:blipFill>
        <p:spPr>
          <a:xfrm>
            <a:off x="11049000" y="5956423"/>
            <a:ext cx="1193800" cy="952353"/>
          </a:xfrm>
          <a:prstGeom prst="rect">
            <a:avLst/>
          </a:prstGeom>
          <a:noFill/>
          <a:ln>
            <a:noFill/>
          </a:ln>
        </p:spPr>
      </p:pic>
      <p:sp>
        <p:nvSpPr>
          <p:cNvPr id="191" name="Google Shape;191;g310fd773917_0_417"/>
          <p:cNvSpPr txBox="1">
            <a:spLocks noGrp="1"/>
          </p:cNvSpPr>
          <p:nvPr>
            <p:ph type="title"/>
          </p:nvPr>
        </p:nvSpPr>
        <p:spPr>
          <a:xfrm>
            <a:off x="795900" y="959420"/>
            <a:ext cx="10600200" cy="4939238"/>
          </a:xfrm>
          <a:prstGeom prst="rect">
            <a:avLst/>
          </a:prstGeom>
        </p:spPr>
        <p:txBody>
          <a:bodyPr spcFirstLastPara="1" wrap="square" lIns="182850" tIns="182850" rIns="182850" bIns="182850" anchor="ctr" anchorCtr="0">
            <a:normAutofit/>
          </a:bodyPr>
          <a:lstStyle>
            <a:lvl1pPr lvl="0" algn="ctr">
              <a:spcBef>
                <a:spcPts val="0"/>
              </a:spcBef>
              <a:spcAft>
                <a:spcPts val="0"/>
              </a:spcAft>
              <a:buSzPts val="5000"/>
              <a:buNone/>
              <a:defRPr sz="3333"/>
            </a:lvl1pPr>
            <a:lvl2pPr lvl="1" algn="ctr">
              <a:spcBef>
                <a:spcPts val="0"/>
              </a:spcBef>
              <a:spcAft>
                <a:spcPts val="0"/>
              </a:spcAft>
              <a:buSzPts val="5000"/>
              <a:buNone/>
              <a:defRPr sz="3333"/>
            </a:lvl2pPr>
            <a:lvl3pPr lvl="2" algn="ctr">
              <a:spcBef>
                <a:spcPts val="0"/>
              </a:spcBef>
              <a:spcAft>
                <a:spcPts val="0"/>
              </a:spcAft>
              <a:buSzPts val="5000"/>
              <a:buNone/>
              <a:defRPr sz="3333"/>
            </a:lvl3pPr>
            <a:lvl4pPr lvl="3" algn="ctr">
              <a:spcBef>
                <a:spcPts val="0"/>
              </a:spcBef>
              <a:spcAft>
                <a:spcPts val="0"/>
              </a:spcAft>
              <a:buSzPts val="5000"/>
              <a:buNone/>
              <a:defRPr sz="3333"/>
            </a:lvl4pPr>
            <a:lvl5pPr lvl="4" algn="ctr">
              <a:spcBef>
                <a:spcPts val="0"/>
              </a:spcBef>
              <a:spcAft>
                <a:spcPts val="0"/>
              </a:spcAft>
              <a:buSzPts val="5000"/>
              <a:buNone/>
              <a:defRPr sz="3333"/>
            </a:lvl5pPr>
            <a:lvl6pPr lvl="5" algn="ctr">
              <a:spcBef>
                <a:spcPts val="0"/>
              </a:spcBef>
              <a:spcAft>
                <a:spcPts val="0"/>
              </a:spcAft>
              <a:buSzPts val="5000"/>
              <a:buNone/>
              <a:defRPr sz="3333"/>
            </a:lvl6pPr>
            <a:lvl7pPr lvl="6" algn="ctr">
              <a:spcBef>
                <a:spcPts val="0"/>
              </a:spcBef>
              <a:spcAft>
                <a:spcPts val="0"/>
              </a:spcAft>
              <a:buSzPts val="5000"/>
              <a:buNone/>
              <a:defRPr sz="3333"/>
            </a:lvl7pPr>
            <a:lvl8pPr lvl="7" algn="ctr">
              <a:spcBef>
                <a:spcPts val="0"/>
              </a:spcBef>
              <a:spcAft>
                <a:spcPts val="0"/>
              </a:spcAft>
              <a:buSzPts val="5000"/>
              <a:buNone/>
              <a:defRPr sz="3333"/>
            </a:lvl8pPr>
            <a:lvl9pPr lvl="8" algn="ctr">
              <a:spcBef>
                <a:spcPts val="0"/>
              </a:spcBef>
              <a:spcAft>
                <a:spcPts val="0"/>
              </a:spcAft>
              <a:buSzPts val="5000"/>
              <a:buNone/>
              <a:defRPr sz="3333"/>
            </a:lvl9pPr>
          </a:lstStyle>
          <a:p>
            <a:endParaRPr/>
          </a:p>
        </p:txBody>
      </p:sp>
    </p:spTree>
    <p:extLst>
      <p:ext uri="{BB962C8B-B14F-4D97-AF65-F5344CB8AC3E}">
        <p14:creationId xmlns:p14="http://schemas.microsoft.com/office/powerpoint/2010/main" val="8374540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Minimal - Title/Text">
  <p:cSld name="Minimal - Title/Text">
    <p:bg>
      <p:bgPr>
        <a:solidFill>
          <a:schemeClr val="lt1"/>
        </a:solidFill>
        <a:effectLst/>
      </p:bgPr>
    </p:bg>
    <p:spTree>
      <p:nvGrpSpPr>
        <p:cNvPr id="1" name="Shape 192"/>
        <p:cNvGrpSpPr/>
        <p:nvPr/>
      </p:nvGrpSpPr>
      <p:grpSpPr>
        <a:xfrm>
          <a:off x="0" y="0"/>
          <a:ext cx="0" cy="0"/>
          <a:chOff x="0" y="0"/>
          <a:chExt cx="0" cy="0"/>
        </a:xfrm>
      </p:grpSpPr>
      <p:sp>
        <p:nvSpPr>
          <p:cNvPr id="193" name="Google Shape;193;g310fd773917_0_423"/>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
        <p:nvSpPr>
          <p:cNvPr id="194" name="Google Shape;194;g310fd773917_0_423"/>
          <p:cNvSpPr/>
          <p:nvPr/>
        </p:nvSpPr>
        <p:spPr>
          <a:xfrm>
            <a:off x="-50800" y="-24001"/>
            <a:ext cx="6096000" cy="6960126"/>
          </a:xfrm>
          <a:prstGeom prst="rect">
            <a:avLst/>
          </a:prstGeom>
          <a:solidFill>
            <a:srgbClr val="1C395C"/>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p>
        </p:txBody>
      </p:sp>
      <p:pic>
        <p:nvPicPr>
          <p:cNvPr id="195" name="Google Shape;195;g310fd773917_0_423"/>
          <p:cNvPicPr preferRelativeResize="0"/>
          <p:nvPr/>
        </p:nvPicPr>
        <p:blipFill>
          <a:blip r:embed="rId2">
            <a:alphaModFix/>
          </a:blip>
          <a:stretch>
            <a:fillRect/>
          </a:stretch>
        </p:blipFill>
        <p:spPr>
          <a:xfrm>
            <a:off x="11472000" y="0"/>
            <a:ext cx="720000" cy="719889"/>
          </a:xfrm>
          <a:prstGeom prst="rect">
            <a:avLst/>
          </a:prstGeom>
          <a:noFill/>
          <a:ln>
            <a:noFill/>
          </a:ln>
        </p:spPr>
      </p:pic>
      <p:sp>
        <p:nvSpPr>
          <p:cNvPr id="196" name="Google Shape;196;g310fd773917_0_423"/>
          <p:cNvSpPr/>
          <p:nvPr/>
        </p:nvSpPr>
        <p:spPr>
          <a:xfrm>
            <a:off x="534783" y="2550486"/>
            <a:ext cx="285200" cy="35994"/>
          </a:xfrm>
          <a:prstGeom prst="rect">
            <a:avLst/>
          </a:prstGeom>
          <a:solidFill>
            <a:srgbClr val="FFFFFF"/>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solidFill>
                <a:srgbClr val="FFFFFF"/>
              </a:solidFill>
            </a:endParaRPr>
          </a:p>
        </p:txBody>
      </p:sp>
      <p:sp>
        <p:nvSpPr>
          <p:cNvPr id="197" name="Google Shape;197;g310fd773917_0_423"/>
          <p:cNvSpPr txBox="1">
            <a:spLocks noGrp="1"/>
          </p:cNvSpPr>
          <p:nvPr>
            <p:ph type="title"/>
          </p:nvPr>
        </p:nvSpPr>
        <p:spPr>
          <a:xfrm>
            <a:off x="367000" y="2660888"/>
            <a:ext cx="5320800" cy="2489416"/>
          </a:xfrm>
          <a:prstGeom prst="rect">
            <a:avLst/>
          </a:prstGeom>
        </p:spPr>
        <p:txBody>
          <a:bodyPr spcFirstLastPara="1" wrap="square" lIns="182850" tIns="182850" rIns="182850" bIns="182850" anchor="t" anchorCtr="0">
            <a:normAutofit/>
          </a:bodyPr>
          <a:lstStyle>
            <a:lvl1pPr lvl="0">
              <a:spcBef>
                <a:spcPts val="0"/>
              </a:spcBef>
              <a:spcAft>
                <a:spcPts val="0"/>
              </a:spcAft>
              <a:buSzPts val="6000"/>
              <a:buNone/>
              <a:defRPr sz="40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198" name="Google Shape;198;g310fd773917_0_423"/>
          <p:cNvSpPr txBox="1">
            <a:spLocks noGrp="1"/>
          </p:cNvSpPr>
          <p:nvPr>
            <p:ph type="subTitle" idx="1"/>
          </p:nvPr>
        </p:nvSpPr>
        <p:spPr>
          <a:xfrm>
            <a:off x="859733" y="2402983"/>
            <a:ext cx="4659600" cy="330949"/>
          </a:xfrm>
          <a:prstGeom prst="rect">
            <a:avLst/>
          </a:prstGeom>
        </p:spPr>
        <p:txBody>
          <a:bodyPr spcFirstLastPara="1" wrap="square" lIns="182850" tIns="182850" rIns="182850" bIns="182850" anchor="ctr" anchorCtr="0">
            <a:noAutofit/>
          </a:bodyPr>
          <a:lstStyle>
            <a:lvl1pPr lvl="0">
              <a:spcBef>
                <a:spcPts val="0"/>
              </a:spcBef>
              <a:spcAft>
                <a:spcPts val="0"/>
              </a:spcAft>
              <a:buClr>
                <a:schemeClr val="lt1"/>
              </a:buClr>
              <a:buSzPts val="2800"/>
              <a:buNone/>
              <a:defRPr sz="1866" b="1">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9" name="Google Shape;199;g310fd773917_0_423"/>
          <p:cNvSpPr txBox="1">
            <a:spLocks noGrp="1"/>
          </p:cNvSpPr>
          <p:nvPr>
            <p:ph type="title" idx="2"/>
          </p:nvPr>
        </p:nvSpPr>
        <p:spPr>
          <a:xfrm>
            <a:off x="6832950" y="2913127"/>
            <a:ext cx="4639000" cy="1211213"/>
          </a:xfrm>
          <a:prstGeom prst="rect">
            <a:avLst/>
          </a:prstGeom>
        </p:spPr>
        <p:txBody>
          <a:bodyPr spcFirstLastPara="1" wrap="square" lIns="182850" tIns="182850" rIns="182850" bIns="182850" anchor="b" anchorCtr="0">
            <a:normAutofit/>
          </a:bodyPr>
          <a:lstStyle>
            <a:lvl1pPr lvl="0">
              <a:spcBef>
                <a:spcPts val="0"/>
              </a:spcBef>
              <a:spcAft>
                <a:spcPts val="0"/>
              </a:spcAft>
              <a:buClr>
                <a:srgbClr val="1C395C"/>
              </a:buClr>
              <a:buSzPts val="5000"/>
              <a:buNone/>
              <a:defRPr sz="3333">
                <a:solidFill>
                  <a:srgbClr val="1C395C"/>
                </a:solidFill>
              </a:defRPr>
            </a:lvl1pPr>
            <a:lvl2pPr lvl="1">
              <a:spcBef>
                <a:spcPts val="0"/>
              </a:spcBef>
              <a:spcAft>
                <a:spcPts val="0"/>
              </a:spcAft>
              <a:buClr>
                <a:srgbClr val="1C395C"/>
              </a:buClr>
              <a:buSzPts val="5600"/>
              <a:buNone/>
              <a:defRPr>
                <a:solidFill>
                  <a:srgbClr val="1C395C"/>
                </a:solidFill>
              </a:defRPr>
            </a:lvl2pPr>
            <a:lvl3pPr lvl="2">
              <a:spcBef>
                <a:spcPts val="0"/>
              </a:spcBef>
              <a:spcAft>
                <a:spcPts val="0"/>
              </a:spcAft>
              <a:buClr>
                <a:srgbClr val="1C395C"/>
              </a:buClr>
              <a:buSzPts val="5600"/>
              <a:buNone/>
              <a:defRPr>
                <a:solidFill>
                  <a:srgbClr val="1C395C"/>
                </a:solidFill>
              </a:defRPr>
            </a:lvl3pPr>
            <a:lvl4pPr lvl="3">
              <a:spcBef>
                <a:spcPts val="0"/>
              </a:spcBef>
              <a:spcAft>
                <a:spcPts val="0"/>
              </a:spcAft>
              <a:buClr>
                <a:srgbClr val="1C395C"/>
              </a:buClr>
              <a:buSzPts val="5600"/>
              <a:buNone/>
              <a:defRPr>
                <a:solidFill>
                  <a:srgbClr val="1C395C"/>
                </a:solidFill>
              </a:defRPr>
            </a:lvl4pPr>
            <a:lvl5pPr lvl="4">
              <a:spcBef>
                <a:spcPts val="0"/>
              </a:spcBef>
              <a:spcAft>
                <a:spcPts val="0"/>
              </a:spcAft>
              <a:buClr>
                <a:srgbClr val="1C395C"/>
              </a:buClr>
              <a:buSzPts val="5600"/>
              <a:buNone/>
              <a:defRPr>
                <a:solidFill>
                  <a:srgbClr val="1C395C"/>
                </a:solidFill>
              </a:defRPr>
            </a:lvl5pPr>
            <a:lvl6pPr lvl="5">
              <a:spcBef>
                <a:spcPts val="0"/>
              </a:spcBef>
              <a:spcAft>
                <a:spcPts val="0"/>
              </a:spcAft>
              <a:buClr>
                <a:srgbClr val="1C395C"/>
              </a:buClr>
              <a:buSzPts val="5600"/>
              <a:buNone/>
              <a:defRPr>
                <a:solidFill>
                  <a:srgbClr val="1C395C"/>
                </a:solidFill>
              </a:defRPr>
            </a:lvl6pPr>
            <a:lvl7pPr lvl="6">
              <a:spcBef>
                <a:spcPts val="0"/>
              </a:spcBef>
              <a:spcAft>
                <a:spcPts val="0"/>
              </a:spcAft>
              <a:buClr>
                <a:srgbClr val="1C395C"/>
              </a:buClr>
              <a:buSzPts val="5600"/>
              <a:buNone/>
              <a:defRPr>
                <a:solidFill>
                  <a:srgbClr val="1C395C"/>
                </a:solidFill>
              </a:defRPr>
            </a:lvl7pPr>
            <a:lvl8pPr lvl="7">
              <a:spcBef>
                <a:spcPts val="0"/>
              </a:spcBef>
              <a:spcAft>
                <a:spcPts val="0"/>
              </a:spcAft>
              <a:buClr>
                <a:srgbClr val="1C395C"/>
              </a:buClr>
              <a:buSzPts val="5600"/>
              <a:buNone/>
              <a:defRPr>
                <a:solidFill>
                  <a:srgbClr val="1C395C"/>
                </a:solidFill>
              </a:defRPr>
            </a:lvl8pPr>
            <a:lvl9pPr lvl="8">
              <a:spcBef>
                <a:spcPts val="0"/>
              </a:spcBef>
              <a:spcAft>
                <a:spcPts val="0"/>
              </a:spcAft>
              <a:buClr>
                <a:srgbClr val="1C395C"/>
              </a:buClr>
              <a:buSzPts val="5600"/>
              <a:buNone/>
              <a:defRPr>
                <a:solidFill>
                  <a:srgbClr val="1C395C"/>
                </a:solidFill>
              </a:defRPr>
            </a:lvl9pPr>
          </a:lstStyle>
          <a:p>
            <a:endParaRPr/>
          </a:p>
        </p:txBody>
      </p:sp>
      <p:sp>
        <p:nvSpPr>
          <p:cNvPr id="200" name="Google Shape;200;g310fd773917_0_423"/>
          <p:cNvSpPr txBox="1">
            <a:spLocks noGrp="1"/>
          </p:cNvSpPr>
          <p:nvPr>
            <p:ph type="subTitle" idx="3"/>
          </p:nvPr>
        </p:nvSpPr>
        <p:spPr>
          <a:xfrm>
            <a:off x="6832950" y="4142302"/>
            <a:ext cx="4740600" cy="1278003"/>
          </a:xfrm>
          <a:prstGeom prst="rect">
            <a:avLst/>
          </a:prstGeom>
        </p:spPr>
        <p:txBody>
          <a:bodyPr spcFirstLastPara="1" wrap="square" lIns="182850" tIns="182850" rIns="182850" bIns="182850" anchor="t" anchorCtr="0">
            <a:noAutofit/>
          </a:bodyPr>
          <a:lstStyle>
            <a:lvl1pPr lvl="0">
              <a:spcBef>
                <a:spcPts val="0"/>
              </a:spcBef>
              <a:spcAft>
                <a:spcPts val="0"/>
              </a:spcAft>
              <a:buSzPts val="1800"/>
              <a:buNone/>
              <a:defRPr sz="1200"/>
            </a:lvl1pPr>
            <a:lvl2pPr lvl="1">
              <a:spcBef>
                <a:spcPts val="0"/>
              </a:spcBef>
              <a:spcAft>
                <a:spcPts val="0"/>
              </a:spcAft>
              <a:buSzPts val="1800"/>
              <a:buNone/>
              <a:defRPr sz="1200"/>
            </a:lvl2pPr>
            <a:lvl3pPr lvl="2">
              <a:spcBef>
                <a:spcPts val="0"/>
              </a:spcBef>
              <a:spcAft>
                <a:spcPts val="0"/>
              </a:spcAft>
              <a:buSzPts val="1800"/>
              <a:buNone/>
              <a:defRPr sz="1200"/>
            </a:lvl3pPr>
            <a:lvl4pPr lvl="3">
              <a:spcBef>
                <a:spcPts val="0"/>
              </a:spcBef>
              <a:spcAft>
                <a:spcPts val="0"/>
              </a:spcAft>
              <a:buSzPts val="1800"/>
              <a:buNone/>
              <a:defRPr sz="1200"/>
            </a:lvl4pPr>
            <a:lvl5pPr lvl="4">
              <a:spcBef>
                <a:spcPts val="0"/>
              </a:spcBef>
              <a:spcAft>
                <a:spcPts val="0"/>
              </a:spcAft>
              <a:buSzPts val="1800"/>
              <a:buNone/>
              <a:defRPr sz="1200"/>
            </a:lvl5pPr>
            <a:lvl6pPr lvl="5">
              <a:spcBef>
                <a:spcPts val="0"/>
              </a:spcBef>
              <a:spcAft>
                <a:spcPts val="0"/>
              </a:spcAft>
              <a:buSzPts val="1800"/>
              <a:buNone/>
              <a:defRPr sz="1200"/>
            </a:lvl6pPr>
            <a:lvl7pPr lvl="6">
              <a:spcBef>
                <a:spcPts val="0"/>
              </a:spcBef>
              <a:spcAft>
                <a:spcPts val="0"/>
              </a:spcAft>
              <a:buSzPts val="1800"/>
              <a:buNone/>
              <a:defRPr sz="1200"/>
            </a:lvl7pPr>
            <a:lvl8pPr lvl="7">
              <a:spcBef>
                <a:spcPts val="0"/>
              </a:spcBef>
              <a:spcAft>
                <a:spcPts val="0"/>
              </a:spcAft>
              <a:buSzPts val="1800"/>
              <a:buNone/>
              <a:defRPr sz="1200"/>
            </a:lvl8pPr>
            <a:lvl9pPr lvl="8">
              <a:spcBef>
                <a:spcPts val="0"/>
              </a:spcBef>
              <a:spcAft>
                <a:spcPts val="0"/>
              </a:spcAft>
              <a:buSzPts val="1800"/>
              <a:buNone/>
              <a:defRPr sz="1200"/>
            </a:lvl9pPr>
          </a:lstStyle>
          <a:p>
            <a:endParaRPr/>
          </a:p>
        </p:txBody>
      </p:sp>
    </p:spTree>
    <p:extLst>
      <p:ext uri="{BB962C8B-B14F-4D97-AF65-F5344CB8AC3E}">
        <p14:creationId xmlns:p14="http://schemas.microsoft.com/office/powerpoint/2010/main" val="122030736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Minimal - Title/Long-Text">
  <p:cSld name="Minimal - Title/Long-Text">
    <p:spTree>
      <p:nvGrpSpPr>
        <p:cNvPr id="1" name="Shape 201"/>
        <p:cNvGrpSpPr/>
        <p:nvPr/>
      </p:nvGrpSpPr>
      <p:grpSpPr>
        <a:xfrm>
          <a:off x="0" y="0"/>
          <a:ext cx="0" cy="0"/>
          <a:chOff x="0" y="0"/>
          <a:chExt cx="0" cy="0"/>
        </a:xfrm>
      </p:grpSpPr>
      <p:sp>
        <p:nvSpPr>
          <p:cNvPr id="202" name="Google Shape;202;g310fd773917_0_432"/>
          <p:cNvSpPr/>
          <p:nvPr/>
        </p:nvSpPr>
        <p:spPr>
          <a:xfrm>
            <a:off x="-225250" y="-24001"/>
            <a:ext cx="4005200" cy="6960126"/>
          </a:xfrm>
          <a:prstGeom prst="rect">
            <a:avLst/>
          </a:prstGeom>
          <a:solidFill>
            <a:srgbClr val="1C395C"/>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p>
        </p:txBody>
      </p:sp>
      <p:sp>
        <p:nvSpPr>
          <p:cNvPr id="203" name="Google Shape;203;g310fd773917_0_432"/>
          <p:cNvSpPr/>
          <p:nvPr/>
        </p:nvSpPr>
        <p:spPr>
          <a:xfrm>
            <a:off x="532600" y="1594476"/>
            <a:ext cx="285200" cy="35994"/>
          </a:xfrm>
          <a:prstGeom prst="rect">
            <a:avLst/>
          </a:prstGeom>
          <a:solidFill>
            <a:srgbClr val="FFFFFF"/>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solidFill>
                <a:srgbClr val="FFFFFF"/>
              </a:solidFill>
            </a:endParaRPr>
          </a:p>
        </p:txBody>
      </p:sp>
      <p:sp>
        <p:nvSpPr>
          <p:cNvPr id="204" name="Google Shape;204;g310fd773917_0_432"/>
          <p:cNvSpPr txBox="1">
            <a:spLocks noGrp="1"/>
          </p:cNvSpPr>
          <p:nvPr>
            <p:ph type="title"/>
          </p:nvPr>
        </p:nvSpPr>
        <p:spPr>
          <a:xfrm>
            <a:off x="380200" y="1782480"/>
            <a:ext cx="2815800" cy="2376233"/>
          </a:xfrm>
          <a:prstGeom prst="rect">
            <a:avLst/>
          </a:prstGeom>
        </p:spPr>
        <p:txBody>
          <a:bodyPr spcFirstLastPara="1" wrap="square" lIns="182850" tIns="182850" rIns="182850" bIns="182850" anchor="t" anchorCtr="0">
            <a:normAutofit/>
          </a:bodyPr>
          <a:lstStyle>
            <a:lvl1pPr lvl="0">
              <a:spcBef>
                <a:spcPts val="0"/>
              </a:spcBef>
              <a:spcAft>
                <a:spcPts val="0"/>
              </a:spcAft>
              <a:buSzPts val="5000"/>
              <a:buNone/>
              <a:defRPr sz="3333"/>
            </a:lvl1pPr>
            <a:lvl2pPr lvl="1">
              <a:spcBef>
                <a:spcPts val="0"/>
              </a:spcBef>
              <a:spcAft>
                <a:spcPts val="0"/>
              </a:spcAft>
              <a:buSzPts val="5000"/>
              <a:buNone/>
              <a:defRPr sz="3333"/>
            </a:lvl2pPr>
            <a:lvl3pPr lvl="2">
              <a:spcBef>
                <a:spcPts val="0"/>
              </a:spcBef>
              <a:spcAft>
                <a:spcPts val="0"/>
              </a:spcAft>
              <a:buSzPts val="5000"/>
              <a:buNone/>
              <a:defRPr sz="3333"/>
            </a:lvl3pPr>
            <a:lvl4pPr lvl="3">
              <a:spcBef>
                <a:spcPts val="0"/>
              </a:spcBef>
              <a:spcAft>
                <a:spcPts val="0"/>
              </a:spcAft>
              <a:buSzPts val="5000"/>
              <a:buNone/>
              <a:defRPr sz="3333"/>
            </a:lvl4pPr>
            <a:lvl5pPr lvl="4">
              <a:spcBef>
                <a:spcPts val="0"/>
              </a:spcBef>
              <a:spcAft>
                <a:spcPts val="0"/>
              </a:spcAft>
              <a:buSzPts val="5000"/>
              <a:buNone/>
              <a:defRPr sz="3333"/>
            </a:lvl5pPr>
            <a:lvl6pPr lvl="5">
              <a:spcBef>
                <a:spcPts val="0"/>
              </a:spcBef>
              <a:spcAft>
                <a:spcPts val="0"/>
              </a:spcAft>
              <a:buSzPts val="5000"/>
              <a:buNone/>
              <a:defRPr sz="3333"/>
            </a:lvl6pPr>
            <a:lvl7pPr lvl="6">
              <a:spcBef>
                <a:spcPts val="0"/>
              </a:spcBef>
              <a:spcAft>
                <a:spcPts val="0"/>
              </a:spcAft>
              <a:buSzPts val="5000"/>
              <a:buNone/>
              <a:defRPr sz="3333"/>
            </a:lvl7pPr>
            <a:lvl8pPr lvl="7">
              <a:spcBef>
                <a:spcPts val="0"/>
              </a:spcBef>
              <a:spcAft>
                <a:spcPts val="0"/>
              </a:spcAft>
              <a:buSzPts val="5000"/>
              <a:buNone/>
              <a:defRPr sz="3333"/>
            </a:lvl8pPr>
            <a:lvl9pPr lvl="8">
              <a:spcBef>
                <a:spcPts val="0"/>
              </a:spcBef>
              <a:spcAft>
                <a:spcPts val="0"/>
              </a:spcAft>
              <a:buSzPts val="5000"/>
              <a:buNone/>
              <a:defRPr sz="3333"/>
            </a:lvl9pPr>
          </a:lstStyle>
          <a:p>
            <a:endParaRPr/>
          </a:p>
        </p:txBody>
      </p:sp>
      <p:sp>
        <p:nvSpPr>
          <p:cNvPr id="205" name="Google Shape;205;g310fd773917_0_432"/>
          <p:cNvSpPr txBox="1">
            <a:spLocks noGrp="1"/>
          </p:cNvSpPr>
          <p:nvPr>
            <p:ph type="subTitle" idx="1"/>
          </p:nvPr>
        </p:nvSpPr>
        <p:spPr>
          <a:xfrm>
            <a:off x="817800" y="1390505"/>
            <a:ext cx="2378200" cy="471927"/>
          </a:xfrm>
          <a:prstGeom prst="rect">
            <a:avLst/>
          </a:prstGeom>
        </p:spPr>
        <p:txBody>
          <a:bodyPr spcFirstLastPara="1" wrap="square" lIns="182850" tIns="182850" rIns="182850" bIns="182850" anchor="b" anchorCtr="0">
            <a:noAutofit/>
          </a:bodyPr>
          <a:lstStyle>
            <a:lvl1pPr lvl="0">
              <a:spcBef>
                <a:spcPts val="0"/>
              </a:spcBef>
              <a:spcAft>
                <a:spcPts val="0"/>
              </a:spcAft>
              <a:buClr>
                <a:schemeClr val="lt1"/>
              </a:buClr>
              <a:buSzPts val="2800"/>
              <a:buNone/>
              <a:defRPr sz="1866" b="1">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6" name="Google Shape;206;g310fd773917_0_432"/>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pic>
        <p:nvPicPr>
          <p:cNvPr id="207" name="Google Shape;207;g310fd773917_0_432"/>
          <p:cNvPicPr preferRelativeResize="0"/>
          <p:nvPr/>
        </p:nvPicPr>
        <p:blipFill>
          <a:blip r:embed="rId2">
            <a:alphaModFix/>
          </a:blip>
          <a:stretch>
            <a:fillRect/>
          </a:stretch>
        </p:blipFill>
        <p:spPr>
          <a:xfrm>
            <a:off x="11472000" y="0"/>
            <a:ext cx="720000" cy="719889"/>
          </a:xfrm>
          <a:prstGeom prst="rect">
            <a:avLst/>
          </a:prstGeom>
          <a:noFill/>
          <a:ln>
            <a:noFill/>
          </a:ln>
        </p:spPr>
      </p:pic>
      <p:sp>
        <p:nvSpPr>
          <p:cNvPr id="208" name="Google Shape;208;g310fd773917_0_432"/>
          <p:cNvSpPr txBox="1">
            <a:spLocks noGrp="1"/>
          </p:cNvSpPr>
          <p:nvPr>
            <p:ph type="subTitle" idx="2"/>
          </p:nvPr>
        </p:nvSpPr>
        <p:spPr>
          <a:xfrm>
            <a:off x="380200" y="4713838"/>
            <a:ext cx="2815800" cy="1734332"/>
          </a:xfrm>
          <a:prstGeom prst="rect">
            <a:avLst/>
          </a:prstGeom>
        </p:spPr>
        <p:txBody>
          <a:bodyPr spcFirstLastPara="1" wrap="square" lIns="182850" tIns="182850" rIns="182850" bIns="182850" anchor="t" anchorCtr="0">
            <a:noAutofit/>
          </a:bodyPr>
          <a:lstStyle>
            <a:lvl1pPr lvl="0">
              <a:spcBef>
                <a:spcPts val="0"/>
              </a:spcBef>
              <a:spcAft>
                <a:spcPts val="0"/>
              </a:spcAft>
              <a:buClr>
                <a:schemeClr val="lt1"/>
              </a:buClr>
              <a:buSzPts val="2400"/>
              <a:buFont typeface="Poppins Medium"/>
              <a:buNone/>
              <a:defRPr sz="1600">
                <a:solidFill>
                  <a:schemeClr val="lt1"/>
                </a:solidFill>
                <a:latin typeface="Poppins Medium"/>
                <a:ea typeface="Poppins Medium"/>
                <a:cs typeface="Poppins Medium"/>
                <a:sym typeface="Poppins Medium"/>
              </a:defRPr>
            </a:lvl1pPr>
            <a:lvl2pPr lvl="1">
              <a:spcBef>
                <a:spcPts val="0"/>
              </a:spcBef>
              <a:spcAft>
                <a:spcPts val="0"/>
              </a:spcAft>
              <a:buSzPts val="2400"/>
              <a:buFont typeface="Poppins Medium"/>
              <a:buNone/>
              <a:defRPr sz="1600">
                <a:latin typeface="Poppins Medium"/>
                <a:ea typeface="Poppins Medium"/>
                <a:cs typeface="Poppins Medium"/>
                <a:sym typeface="Poppins Medium"/>
              </a:defRPr>
            </a:lvl2pPr>
            <a:lvl3pPr lvl="2">
              <a:spcBef>
                <a:spcPts val="0"/>
              </a:spcBef>
              <a:spcAft>
                <a:spcPts val="0"/>
              </a:spcAft>
              <a:buSzPts val="2400"/>
              <a:buFont typeface="Poppins Medium"/>
              <a:buNone/>
              <a:defRPr sz="1600">
                <a:latin typeface="Poppins Medium"/>
                <a:ea typeface="Poppins Medium"/>
                <a:cs typeface="Poppins Medium"/>
                <a:sym typeface="Poppins Medium"/>
              </a:defRPr>
            </a:lvl3pPr>
            <a:lvl4pPr lvl="3">
              <a:spcBef>
                <a:spcPts val="0"/>
              </a:spcBef>
              <a:spcAft>
                <a:spcPts val="0"/>
              </a:spcAft>
              <a:buSzPts val="2400"/>
              <a:buFont typeface="Poppins Medium"/>
              <a:buNone/>
              <a:defRPr sz="1600">
                <a:latin typeface="Poppins Medium"/>
                <a:ea typeface="Poppins Medium"/>
                <a:cs typeface="Poppins Medium"/>
                <a:sym typeface="Poppins Medium"/>
              </a:defRPr>
            </a:lvl4pPr>
            <a:lvl5pPr lvl="4">
              <a:spcBef>
                <a:spcPts val="0"/>
              </a:spcBef>
              <a:spcAft>
                <a:spcPts val="0"/>
              </a:spcAft>
              <a:buSzPts val="2400"/>
              <a:buFont typeface="Poppins Medium"/>
              <a:buNone/>
              <a:defRPr sz="1600">
                <a:latin typeface="Poppins Medium"/>
                <a:ea typeface="Poppins Medium"/>
                <a:cs typeface="Poppins Medium"/>
                <a:sym typeface="Poppins Medium"/>
              </a:defRPr>
            </a:lvl5pPr>
            <a:lvl6pPr lvl="5">
              <a:spcBef>
                <a:spcPts val="0"/>
              </a:spcBef>
              <a:spcAft>
                <a:spcPts val="0"/>
              </a:spcAft>
              <a:buSzPts val="2400"/>
              <a:buFont typeface="Poppins Medium"/>
              <a:buNone/>
              <a:defRPr sz="1600">
                <a:latin typeface="Poppins Medium"/>
                <a:ea typeface="Poppins Medium"/>
                <a:cs typeface="Poppins Medium"/>
                <a:sym typeface="Poppins Medium"/>
              </a:defRPr>
            </a:lvl6pPr>
            <a:lvl7pPr lvl="6">
              <a:spcBef>
                <a:spcPts val="0"/>
              </a:spcBef>
              <a:spcAft>
                <a:spcPts val="0"/>
              </a:spcAft>
              <a:buSzPts val="2400"/>
              <a:buFont typeface="Poppins Medium"/>
              <a:buNone/>
              <a:defRPr sz="1600">
                <a:latin typeface="Poppins Medium"/>
                <a:ea typeface="Poppins Medium"/>
                <a:cs typeface="Poppins Medium"/>
                <a:sym typeface="Poppins Medium"/>
              </a:defRPr>
            </a:lvl7pPr>
            <a:lvl8pPr lvl="7">
              <a:spcBef>
                <a:spcPts val="0"/>
              </a:spcBef>
              <a:spcAft>
                <a:spcPts val="0"/>
              </a:spcAft>
              <a:buSzPts val="2400"/>
              <a:buFont typeface="Poppins Medium"/>
              <a:buNone/>
              <a:defRPr sz="1600">
                <a:latin typeface="Poppins Medium"/>
                <a:ea typeface="Poppins Medium"/>
                <a:cs typeface="Poppins Medium"/>
                <a:sym typeface="Poppins Medium"/>
              </a:defRPr>
            </a:lvl8pPr>
            <a:lvl9pPr lvl="8">
              <a:spcBef>
                <a:spcPts val="0"/>
              </a:spcBef>
              <a:spcAft>
                <a:spcPts val="0"/>
              </a:spcAft>
              <a:buSzPts val="2400"/>
              <a:buFont typeface="Poppins Medium"/>
              <a:buNone/>
              <a:defRPr sz="1600">
                <a:latin typeface="Poppins Medium"/>
                <a:ea typeface="Poppins Medium"/>
                <a:cs typeface="Poppins Medium"/>
                <a:sym typeface="Poppins Medium"/>
              </a:defRPr>
            </a:lvl9pPr>
          </a:lstStyle>
          <a:p>
            <a:endParaRPr/>
          </a:p>
        </p:txBody>
      </p:sp>
      <p:sp>
        <p:nvSpPr>
          <p:cNvPr id="209" name="Google Shape;209;g310fd773917_0_432"/>
          <p:cNvSpPr txBox="1">
            <a:spLocks noGrp="1"/>
          </p:cNvSpPr>
          <p:nvPr>
            <p:ph type="subTitle" idx="3"/>
          </p:nvPr>
        </p:nvSpPr>
        <p:spPr>
          <a:xfrm>
            <a:off x="4896000" y="833784"/>
            <a:ext cx="6451400" cy="5434761"/>
          </a:xfrm>
          <a:prstGeom prst="rect">
            <a:avLst/>
          </a:prstGeom>
        </p:spPr>
        <p:txBody>
          <a:bodyPr spcFirstLastPara="1" wrap="square" lIns="182850" tIns="182850" rIns="182850" bIns="182850" anchor="t" anchorCtr="0">
            <a:noAutofit/>
          </a:bodyPr>
          <a:lstStyle>
            <a:lvl1pPr lvl="0">
              <a:spcBef>
                <a:spcPts val="0"/>
              </a:spcBef>
              <a:spcAft>
                <a:spcPts val="0"/>
              </a:spcAft>
              <a:buSzPts val="1800"/>
              <a:buNone/>
              <a:defRPr sz="1200"/>
            </a:lvl1pPr>
            <a:lvl2pPr lvl="1">
              <a:spcBef>
                <a:spcPts val="0"/>
              </a:spcBef>
              <a:spcAft>
                <a:spcPts val="0"/>
              </a:spcAft>
              <a:buSzPts val="1800"/>
              <a:buNone/>
              <a:defRPr sz="1200"/>
            </a:lvl2pPr>
            <a:lvl3pPr lvl="2">
              <a:spcBef>
                <a:spcPts val="0"/>
              </a:spcBef>
              <a:spcAft>
                <a:spcPts val="0"/>
              </a:spcAft>
              <a:buSzPts val="1800"/>
              <a:buNone/>
              <a:defRPr sz="1200"/>
            </a:lvl3pPr>
            <a:lvl4pPr lvl="3">
              <a:spcBef>
                <a:spcPts val="0"/>
              </a:spcBef>
              <a:spcAft>
                <a:spcPts val="0"/>
              </a:spcAft>
              <a:buSzPts val="1800"/>
              <a:buNone/>
              <a:defRPr sz="1200"/>
            </a:lvl4pPr>
            <a:lvl5pPr lvl="4">
              <a:spcBef>
                <a:spcPts val="0"/>
              </a:spcBef>
              <a:spcAft>
                <a:spcPts val="0"/>
              </a:spcAft>
              <a:buSzPts val="1800"/>
              <a:buNone/>
              <a:defRPr sz="1200"/>
            </a:lvl5pPr>
            <a:lvl6pPr lvl="5">
              <a:spcBef>
                <a:spcPts val="0"/>
              </a:spcBef>
              <a:spcAft>
                <a:spcPts val="0"/>
              </a:spcAft>
              <a:buSzPts val="1800"/>
              <a:buNone/>
              <a:defRPr sz="1200"/>
            </a:lvl6pPr>
            <a:lvl7pPr lvl="6">
              <a:spcBef>
                <a:spcPts val="0"/>
              </a:spcBef>
              <a:spcAft>
                <a:spcPts val="0"/>
              </a:spcAft>
              <a:buSzPts val="1800"/>
              <a:buNone/>
              <a:defRPr sz="1200"/>
            </a:lvl7pPr>
            <a:lvl8pPr lvl="7">
              <a:spcBef>
                <a:spcPts val="0"/>
              </a:spcBef>
              <a:spcAft>
                <a:spcPts val="0"/>
              </a:spcAft>
              <a:buSzPts val="1800"/>
              <a:buNone/>
              <a:defRPr sz="1200"/>
            </a:lvl8pPr>
            <a:lvl9pPr lvl="8">
              <a:spcBef>
                <a:spcPts val="0"/>
              </a:spcBef>
              <a:spcAft>
                <a:spcPts val="0"/>
              </a:spcAft>
              <a:buSzPts val="1800"/>
              <a:buNone/>
              <a:defRPr sz="1200"/>
            </a:lvl9pPr>
          </a:lstStyle>
          <a:p>
            <a:endParaRPr/>
          </a:p>
        </p:txBody>
      </p:sp>
    </p:spTree>
    <p:extLst>
      <p:ext uri="{BB962C8B-B14F-4D97-AF65-F5344CB8AC3E}">
        <p14:creationId xmlns:p14="http://schemas.microsoft.com/office/powerpoint/2010/main" val="35472130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Minimal - Closing">
  <p:cSld name="Minimal - Closing">
    <p:bg>
      <p:bgPr>
        <a:blipFill>
          <a:blip r:embed="rId2">
            <a:alphaModFix/>
          </a:blip>
          <a:stretch>
            <a:fillRect/>
          </a:stretch>
        </a:blipFill>
        <a:effectLst/>
      </p:bgPr>
    </p:bg>
    <p:spTree>
      <p:nvGrpSpPr>
        <p:cNvPr id="1" name="Shape 210"/>
        <p:cNvGrpSpPr/>
        <p:nvPr/>
      </p:nvGrpSpPr>
      <p:grpSpPr>
        <a:xfrm>
          <a:off x="0" y="0"/>
          <a:ext cx="0" cy="0"/>
          <a:chOff x="0" y="0"/>
          <a:chExt cx="0" cy="0"/>
        </a:xfrm>
      </p:grpSpPr>
      <p:sp>
        <p:nvSpPr>
          <p:cNvPr id="211" name="Google Shape;211;g310fd773917_0_441"/>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pic>
        <p:nvPicPr>
          <p:cNvPr id="212" name="Google Shape;212;g310fd773917_0_441"/>
          <p:cNvPicPr preferRelativeResize="0"/>
          <p:nvPr/>
        </p:nvPicPr>
        <p:blipFill>
          <a:blip r:embed="rId3">
            <a:alphaModFix amt="75000"/>
          </a:blip>
          <a:stretch>
            <a:fillRect/>
          </a:stretch>
        </p:blipFill>
        <p:spPr>
          <a:xfrm>
            <a:off x="0" y="0"/>
            <a:ext cx="12192000" cy="6856949"/>
          </a:xfrm>
          <a:prstGeom prst="rect">
            <a:avLst/>
          </a:prstGeom>
          <a:noFill/>
          <a:ln>
            <a:noFill/>
          </a:ln>
        </p:spPr>
      </p:pic>
      <p:pic>
        <p:nvPicPr>
          <p:cNvPr id="213" name="Google Shape;213;g310fd773917_0_441"/>
          <p:cNvPicPr preferRelativeResize="0"/>
          <p:nvPr/>
        </p:nvPicPr>
        <p:blipFill>
          <a:blip r:embed="rId4">
            <a:alphaModFix/>
          </a:blip>
          <a:stretch>
            <a:fillRect/>
          </a:stretch>
        </p:blipFill>
        <p:spPr>
          <a:xfrm>
            <a:off x="11472000" y="0"/>
            <a:ext cx="720000" cy="719889"/>
          </a:xfrm>
          <a:prstGeom prst="rect">
            <a:avLst/>
          </a:prstGeom>
          <a:noFill/>
          <a:ln>
            <a:noFill/>
          </a:ln>
        </p:spPr>
      </p:pic>
      <p:sp>
        <p:nvSpPr>
          <p:cNvPr id="214" name="Google Shape;214;g310fd773917_0_441"/>
          <p:cNvSpPr/>
          <p:nvPr/>
        </p:nvSpPr>
        <p:spPr>
          <a:xfrm>
            <a:off x="583400" y="4181486"/>
            <a:ext cx="285200" cy="35994"/>
          </a:xfrm>
          <a:prstGeom prst="rect">
            <a:avLst/>
          </a:prstGeom>
          <a:solidFill>
            <a:srgbClr val="FFFFFF"/>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solidFill>
                <a:srgbClr val="FFFFFF"/>
              </a:solidFill>
            </a:endParaRPr>
          </a:p>
        </p:txBody>
      </p:sp>
      <p:sp>
        <p:nvSpPr>
          <p:cNvPr id="215" name="Google Shape;215;g310fd773917_0_441"/>
          <p:cNvSpPr txBox="1">
            <a:spLocks noGrp="1"/>
          </p:cNvSpPr>
          <p:nvPr>
            <p:ph type="title"/>
          </p:nvPr>
        </p:nvSpPr>
        <p:spPr>
          <a:xfrm>
            <a:off x="415617" y="4241087"/>
            <a:ext cx="11056400" cy="2376233"/>
          </a:xfrm>
          <a:prstGeom prst="rect">
            <a:avLst/>
          </a:prstGeom>
        </p:spPr>
        <p:txBody>
          <a:bodyPr spcFirstLastPara="1" wrap="square" lIns="182850" tIns="182850" rIns="182850" bIns="182850" anchor="t" anchorCtr="0">
            <a:normAutofit/>
          </a:bodyPr>
          <a:lstStyle>
            <a:lvl1pPr lvl="0">
              <a:spcBef>
                <a:spcPts val="0"/>
              </a:spcBef>
              <a:spcAft>
                <a:spcPts val="0"/>
              </a:spcAft>
              <a:buSzPts val="100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216" name="Google Shape;216;g310fd773917_0_441"/>
          <p:cNvSpPr txBox="1">
            <a:spLocks noGrp="1"/>
          </p:cNvSpPr>
          <p:nvPr>
            <p:ph type="subTitle" idx="1"/>
          </p:nvPr>
        </p:nvSpPr>
        <p:spPr>
          <a:xfrm>
            <a:off x="908350" y="4033983"/>
            <a:ext cx="10439000" cy="330949"/>
          </a:xfrm>
          <a:prstGeom prst="rect">
            <a:avLst/>
          </a:prstGeom>
        </p:spPr>
        <p:txBody>
          <a:bodyPr spcFirstLastPara="1" wrap="square" lIns="182850" tIns="182850" rIns="182850" bIns="182850" anchor="ctr" anchorCtr="0">
            <a:noAutofit/>
          </a:bodyPr>
          <a:lstStyle>
            <a:lvl1pPr lvl="0">
              <a:spcBef>
                <a:spcPts val="0"/>
              </a:spcBef>
              <a:spcAft>
                <a:spcPts val="0"/>
              </a:spcAft>
              <a:buClr>
                <a:schemeClr val="lt1"/>
              </a:buClr>
              <a:buSzPts val="2800"/>
              <a:buNone/>
              <a:defRPr sz="1866" b="1">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extLst>
      <p:ext uri="{BB962C8B-B14F-4D97-AF65-F5344CB8AC3E}">
        <p14:creationId xmlns:p14="http://schemas.microsoft.com/office/powerpoint/2010/main" val="2344351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9"/>
        <p:cNvGrpSpPr/>
        <p:nvPr/>
      </p:nvGrpSpPr>
      <p:grpSpPr>
        <a:xfrm>
          <a:off x="0" y="0"/>
          <a:ext cx="0" cy="0"/>
          <a:chOff x="0" y="0"/>
          <a:chExt cx="0" cy="0"/>
        </a:xfrm>
      </p:grpSpPr>
      <p:sp>
        <p:nvSpPr>
          <p:cNvPr id="40" name="Google Shape;40;p3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3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42" name="Google Shape;42;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One-column text 1 1">
  <p:cSld name="One-column text 1 1">
    <p:bg>
      <p:bgPr>
        <a:solidFill>
          <a:srgbClr val="F78A3C"/>
        </a:solidFill>
        <a:effectLst/>
      </p:bgPr>
    </p:bg>
    <p:spTree>
      <p:nvGrpSpPr>
        <p:cNvPr id="1" name="Shape 217"/>
        <p:cNvGrpSpPr/>
        <p:nvPr/>
      </p:nvGrpSpPr>
      <p:grpSpPr>
        <a:xfrm>
          <a:off x="0" y="0"/>
          <a:ext cx="0" cy="0"/>
          <a:chOff x="0" y="0"/>
          <a:chExt cx="0" cy="0"/>
        </a:xfrm>
      </p:grpSpPr>
      <p:sp>
        <p:nvSpPr>
          <p:cNvPr id="218" name="Google Shape;218;g310fd773917_0_448"/>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
        <p:nvSpPr>
          <p:cNvPr id="219" name="Google Shape;219;g310fd773917_0_448"/>
          <p:cNvSpPr txBox="1"/>
          <p:nvPr/>
        </p:nvSpPr>
        <p:spPr>
          <a:xfrm>
            <a:off x="646900" y="3074885"/>
            <a:ext cx="10634200" cy="759040"/>
          </a:xfrm>
          <a:prstGeom prst="rect">
            <a:avLst/>
          </a:prstGeom>
          <a:noFill/>
          <a:ln>
            <a:noFill/>
          </a:ln>
        </p:spPr>
        <p:txBody>
          <a:bodyPr spcFirstLastPara="1" wrap="square" lIns="121881" tIns="121881" rIns="121881" bIns="121881" anchor="ctr" anchorCtr="0">
            <a:spAutoFit/>
          </a:bodyPr>
          <a:lstStyle/>
          <a:p>
            <a:pPr marL="0" lvl="0" indent="0" algn="ctr" rtl="0">
              <a:spcBef>
                <a:spcPts val="0"/>
              </a:spcBef>
              <a:spcAft>
                <a:spcPts val="0"/>
              </a:spcAft>
              <a:buNone/>
            </a:pPr>
            <a:r>
              <a:rPr lang="en-US" sz="3333" b="1">
                <a:solidFill>
                  <a:srgbClr val="FFFFFF"/>
                </a:solidFill>
                <a:latin typeface="Poppins"/>
                <a:ea typeface="Poppins"/>
                <a:cs typeface="Poppins"/>
                <a:sym typeface="Poppins"/>
              </a:rPr>
              <a:t>Template 2: Playful</a:t>
            </a:r>
            <a:endParaRPr sz="3333" b="1">
              <a:solidFill>
                <a:srgbClr val="FFFFFF"/>
              </a:solidFill>
              <a:latin typeface="Poppins"/>
              <a:ea typeface="Poppins"/>
              <a:cs typeface="Poppins"/>
              <a:sym typeface="Poppins"/>
            </a:endParaRPr>
          </a:p>
        </p:txBody>
      </p:sp>
      <p:sp>
        <p:nvSpPr>
          <p:cNvPr id="220" name="Google Shape;220;g310fd773917_0_448"/>
          <p:cNvSpPr txBox="1"/>
          <p:nvPr/>
        </p:nvSpPr>
        <p:spPr>
          <a:xfrm>
            <a:off x="646900" y="3757265"/>
            <a:ext cx="10634200" cy="1169472"/>
          </a:xfrm>
          <a:prstGeom prst="rect">
            <a:avLst/>
          </a:prstGeom>
          <a:noFill/>
          <a:ln>
            <a:noFill/>
          </a:ln>
        </p:spPr>
        <p:txBody>
          <a:bodyPr spcFirstLastPara="1" wrap="square" lIns="121881" tIns="121881" rIns="121881" bIns="121881" anchor="ctr" anchorCtr="0">
            <a:spAutoFit/>
          </a:bodyPr>
          <a:lstStyle/>
          <a:p>
            <a:pPr marL="0" lvl="0" indent="0" algn="ctr" rtl="0">
              <a:lnSpc>
                <a:spcPct val="150000"/>
              </a:lnSpc>
              <a:spcBef>
                <a:spcPts val="0"/>
              </a:spcBef>
              <a:spcAft>
                <a:spcPts val="0"/>
              </a:spcAft>
              <a:buNone/>
            </a:pPr>
            <a:r>
              <a:rPr lang="en-US" sz="2000" b="1" u="sng">
                <a:solidFill>
                  <a:srgbClr val="1C395C"/>
                </a:solidFill>
                <a:latin typeface="Poppins"/>
                <a:ea typeface="Poppins"/>
                <a:cs typeface="Poppins"/>
                <a:sym typeface="Poppins"/>
                <a:hlinkClick r:id="rId2">
                  <a:extLst>
                    <a:ext uri="{A12FA001-AC4F-418D-AE19-62706E023703}">
                      <ahyp:hlinkClr xmlns:ahyp="http://schemas.microsoft.com/office/drawing/2018/hyperlinkcolor" val="tx"/>
                    </a:ext>
                  </a:extLst>
                </a:hlinkClick>
              </a:rPr>
              <a:t>Link to shapes</a:t>
            </a:r>
            <a:endParaRPr sz="2000" b="1">
              <a:solidFill>
                <a:srgbClr val="FFFFFF"/>
              </a:solidFill>
              <a:latin typeface="Poppins"/>
              <a:ea typeface="Poppins"/>
              <a:cs typeface="Poppins"/>
              <a:sym typeface="Poppins"/>
            </a:endParaRPr>
          </a:p>
          <a:p>
            <a:pPr marL="0" lvl="0" indent="0" algn="ctr" rtl="0">
              <a:lnSpc>
                <a:spcPct val="150000"/>
              </a:lnSpc>
              <a:spcBef>
                <a:spcPts val="0"/>
              </a:spcBef>
              <a:spcAft>
                <a:spcPts val="0"/>
              </a:spcAft>
              <a:buNone/>
            </a:pPr>
            <a:r>
              <a:rPr lang="en-US" sz="2000" b="1" u="sng">
                <a:solidFill>
                  <a:srgbClr val="1C395C"/>
                </a:solidFill>
                <a:latin typeface="Poppins"/>
                <a:ea typeface="Poppins"/>
                <a:cs typeface="Poppins"/>
                <a:sym typeface="Poppins"/>
                <a:hlinkClick r:id="rId3">
                  <a:extLst>
                    <a:ext uri="{A12FA001-AC4F-418D-AE19-62706E023703}">
                      <ahyp:hlinkClr xmlns:ahyp="http://schemas.microsoft.com/office/drawing/2018/hyperlinkcolor" val="tx"/>
                    </a:ext>
                  </a:extLst>
                </a:hlinkClick>
              </a:rPr>
              <a:t>Link to quotes</a:t>
            </a:r>
            <a:endParaRPr sz="2000" b="1">
              <a:solidFill>
                <a:srgbClr val="FFFFFF"/>
              </a:solidFill>
              <a:latin typeface="Poppins"/>
              <a:ea typeface="Poppins"/>
              <a:cs typeface="Poppins"/>
              <a:sym typeface="Poppins"/>
            </a:endParaRPr>
          </a:p>
        </p:txBody>
      </p:sp>
    </p:spTree>
    <p:extLst>
      <p:ext uri="{BB962C8B-B14F-4D97-AF65-F5344CB8AC3E}">
        <p14:creationId xmlns:p14="http://schemas.microsoft.com/office/powerpoint/2010/main" val="148289614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Playful - Cover">
  <p:cSld name="Playful - Cover">
    <p:bg>
      <p:bgPr>
        <a:blipFill>
          <a:blip r:embed="rId2">
            <a:alphaModFix/>
          </a:blip>
          <a:stretch>
            <a:fillRect/>
          </a:stretch>
        </a:blipFill>
        <a:effectLst/>
      </p:bgPr>
    </p:bg>
    <p:spTree>
      <p:nvGrpSpPr>
        <p:cNvPr id="1" name="Shape 221"/>
        <p:cNvGrpSpPr/>
        <p:nvPr/>
      </p:nvGrpSpPr>
      <p:grpSpPr>
        <a:xfrm>
          <a:off x="0" y="0"/>
          <a:ext cx="0" cy="0"/>
          <a:chOff x="0" y="0"/>
          <a:chExt cx="0" cy="0"/>
        </a:xfrm>
      </p:grpSpPr>
      <p:sp>
        <p:nvSpPr>
          <p:cNvPr id="222" name="Google Shape;222;g310fd773917_0_452"/>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pic>
        <p:nvPicPr>
          <p:cNvPr id="223" name="Google Shape;223;g310fd773917_0_452"/>
          <p:cNvPicPr preferRelativeResize="0"/>
          <p:nvPr/>
        </p:nvPicPr>
        <p:blipFill>
          <a:blip r:embed="rId3">
            <a:alphaModFix/>
          </a:blip>
          <a:stretch>
            <a:fillRect/>
          </a:stretch>
        </p:blipFill>
        <p:spPr>
          <a:xfrm>
            <a:off x="7109911" y="1"/>
            <a:ext cx="5082088" cy="1381479"/>
          </a:xfrm>
          <a:prstGeom prst="rect">
            <a:avLst/>
          </a:prstGeom>
          <a:noFill/>
          <a:ln>
            <a:noFill/>
          </a:ln>
        </p:spPr>
      </p:pic>
      <p:sp>
        <p:nvSpPr>
          <p:cNvPr id="224" name="Google Shape;224;g310fd773917_0_452"/>
          <p:cNvSpPr/>
          <p:nvPr/>
        </p:nvSpPr>
        <p:spPr>
          <a:xfrm>
            <a:off x="583400" y="4181486"/>
            <a:ext cx="285200" cy="35994"/>
          </a:xfrm>
          <a:prstGeom prst="rect">
            <a:avLst/>
          </a:prstGeom>
          <a:solidFill>
            <a:srgbClr val="FFFFFF"/>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solidFill>
                <a:srgbClr val="FFFFFF"/>
              </a:solidFill>
            </a:endParaRPr>
          </a:p>
        </p:txBody>
      </p:sp>
      <p:sp>
        <p:nvSpPr>
          <p:cNvPr id="225" name="Google Shape;225;g310fd773917_0_452"/>
          <p:cNvSpPr txBox="1">
            <a:spLocks noGrp="1"/>
          </p:cNvSpPr>
          <p:nvPr>
            <p:ph type="title"/>
          </p:nvPr>
        </p:nvSpPr>
        <p:spPr>
          <a:xfrm>
            <a:off x="415617" y="4241087"/>
            <a:ext cx="6778600" cy="2376233"/>
          </a:xfrm>
          <a:prstGeom prst="rect">
            <a:avLst/>
          </a:prstGeom>
        </p:spPr>
        <p:txBody>
          <a:bodyPr spcFirstLastPara="1" wrap="square" lIns="182850" tIns="182850" rIns="182850" bIns="182850" anchor="t" anchorCtr="0">
            <a:normAutofit/>
          </a:bodyPr>
          <a:lstStyle>
            <a:lvl1pPr lvl="0">
              <a:spcBef>
                <a:spcPts val="0"/>
              </a:spcBef>
              <a:spcAft>
                <a:spcPts val="0"/>
              </a:spcAft>
              <a:buSzPts val="100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226" name="Google Shape;226;g310fd773917_0_452"/>
          <p:cNvSpPr txBox="1">
            <a:spLocks noGrp="1"/>
          </p:cNvSpPr>
          <p:nvPr>
            <p:ph type="subTitle" idx="1"/>
          </p:nvPr>
        </p:nvSpPr>
        <p:spPr>
          <a:xfrm>
            <a:off x="908350" y="4033983"/>
            <a:ext cx="10439000" cy="330949"/>
          </a:xfrm>
          <a:prstGeom prst="rect">
            <a:avLst/>
          </a:prstGeom>
        </p:spPr>
        <p:txBody>
          <a:bodyPr spcFirstLastPara="1" wrap="square" lIns="182850" tIns="182850" rIns="182850" bIns="182850" anchor="ctr" anchorCtr="0">
            <a:noAutofit/>
          </a:bodyPr>
          <a:lstStyle>
            <a:lvl1pPr lvl="0">
              <a:spcBef>
                <a:spcPts val="0"/>
              </a:spcBef>
              <a:spcAft>
                <a:spcPts val="0"/>
              </a:spcAft>
              <a:buClr>
                <a:schemeClr val="lt1"/>
              </a:buClr>
              <a:buSzPts val="2800"/>
              <a:buNone/>
              <a:defRPr sz="1866" b="1">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7" name="Google Shape;227;g310fd773917_0_452"/>
          <p:cNvSpPr/>
          <p:nvPr/>
        </p:nvSpPr>
        <p:spPr>
          <a:xfrm>
            <a:off x="587600" y="334607"/>
            <a:ext cx="2815400" cy="457329"/>
          </a:xfrm>
          <a:prstGeom prst="roundRect">
            <a:avLst>
              <a:gd name="adj" fmla="val 50000"/>
            </a:avLst>
          </a:prstGeom>
          <a:solidFill>
            <a:srgbClr val="41BED0"/>
          </a:solidFill>
          <a:ln>
            <a:noFill/>
          </a:ln>
        </p:spPr>
        <p:txBody>
          <a:bodyPr spcFirstLastPara="1" wrap="square" lIns="60941" tIns="60941" rIns="60941" bIns="60941" anchor="ctr" anchorCtr="0">
            <a:noAutofit/>
          </a:bodyPr>
          <a:lstStyle/>
          <a:p>
            <a:pPr marL="0" lvl="0" indent="0" algn="ctr" rtl="0">
              <a:spcBef>
                <a:spcPts val="0"/>
              </a:spcBef>
              <a:spcAft>
                <a:spcPts val="0"/>
              </a:spcAft>
              <a:buNone/>
            </a:pPr>
            <a:endParaRPr sz="1200" b="1">
              <a:solidFill>
                <a:srgbClr val="FFFFFF"/>
              </a:solidFill>
              <a:latin typeface="Poppins"/>
              <a:ea typeface="Poppins"/>
              <a:cs typeface="Poppins"/>
              <a:sym typeface="Poppins"/>
            </a:endParaRPr>
          </a:p>
        </p:txBody>
      </p:sp>
      <p:sp>
        <p:nvSpPr>
          <p:cNvPr id="228" name="Google Shape;228;g310fd773917_0_452"/>
          <p:cNvSpPr txBox="1">
            <a:spLocks noGrp="1"/>
          </p:cNvSpPr>
          <p:nvPr>
            <p:ph type="subTitle" idx="2"/>
          </p:nvPr>
        </p:nvSpPr>
        <p:spPr>
          <a:xfrm>
            <a:off x="587600" y="397808"/>
            <a:ext cx="2815400" cy="330949"/>
          </a:xfrm>
          <a:prstGeom prst="rect">
            <a:avLst/>
          </a:prstGeom>
        </p:spPr>
        <p:txBody>
          <a:bodyPr spcFirstLastPara="1" wrap="square" lIns="182850" tIns="182850" rIns="182850" bIns="182850" anchor="ctr" anchorCtr="0">
            <a:noAutofit/>
          </a:bodyPr>
          <a:lstStyle>
            <a:lvl1pPr lvl="0" algn="ctr">
              <a:spcBef>
                <a:spcPts val="0"/>
              </a:spcBef>
              <a:spcAft>
                <a:spcPts val="0"/>
              </a:spcAft>
              <a:buClr>
                <a:schemeClr val="lt1"/>
              </a:buClr>
              <a:buSzPts val="1800"/>
              <a:buNone/>
              <a:defRPr sz="1200" b="1">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extLst>
      <p:ext uri="{BB962C8B-B14F-4D97-AF65-F5344CB8AC3E}">
        <p14:creationId xmlns:p14="http://schemas.microsoft.com/office/powerpoint/2010/main" val="417314342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Playful - About">
  <p:cSld name="Playful - About">
    <p:spTree>
      <p:nvGrpSpPr>
        <p:cNvPr id="1" name="Shape 229"/>
        <p:cNvGrpSpPr/>
        <p:nvPr/>
      </p:nvGrpSpPr>
      <p:grpSpPr>
        <a:xfrm>
          <a:off x="0" y="0"/>
          <a:ext cx="0" cy="0"/>
          <a:chOff x="0" y="0"/>
          <a:chExt cx="0" cy="0"/>
        </a:xfrm>
      </p:grpSpPr>
      <p:sp>
        <p:nvSpPr>
          <p:cNvPr id="230" name="Google Shape;230;g310fd773917_0_460"/>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pic>
        <p:nvPicPr>
          <p:cNvPr id="231" name="Google Shape;231;g310fd773917_0_460"/>
          <p:cNvPicPr preferRelativeResize="0"/>
          <p:nvPr/>
        </p:nvPicPr>
        <p:blipFill>
          <a:blip r:embed="rId2">
            <a:alphaModFix/>
          </a:blip>
          <a:stretch>
            <a:fillRect/>
          </a:stretch>
        </p:blipFill>
        <p:spPr>
          <a:xfrm>
            <a:off x="101600" y="0"/>
            <a:ext cx="12192000" cy="6856941"/>
          </a:xfrm>
          <a:prstGeom prst="rect">
            <a:avLst/>
          </a:prstGeom>
          <a:noFill/>
          <a:ln>
            <a:noFill/>
          </a:ln>
        </p:spPr>
      </p:pic>
      <p:pic>
        <p:nvPicPr>
          <p:cNvPr id="232" name="Google Shape;232;g310fd773917_0_460"/>
          <p:cNvPicPr preferRelativeResize="0"/>
          <p:nvPr/>
        </p:nvPicPr>
        <p:blipFill>
          <a:blip r:embed="rId3">
            <a:alphaModFix/>
          </a:blip>
          <a:stretch>
            <a:fillRect/>
          </a:stretch>
        </p:blipFill>
        <p:spPr>
          <a:xfrm rot="9240000">
            <a:off x="-4898800" y="-1499375"/>
            <a:ext cx="9999397" cy="10086482"/>
          </a:xfrm>
          <a:prstGeom prst="rect">
            <a:avLst/>
          </a:prstGeom>
          <a:noFill/>
          <a:ln>
            <a:noFill/>
          </a:ln>
        </p:spPr>
      </p:pic>
      <p:sp>
        <p:nvSpPr>
          <p:cNvPr id="233" name="Google Shape;233;g310fd773917_0_460"/>
          <p:cNvSpPr/>
          <p:nvPr/>
        </p:nvSpPr>
        <p:spPr>
          <a:xfrm>
            <a:off x="532600" y="3095864"/>
            <a:ext cx="285200" cy="35994"/>
          </a:xfrm>
          <a:prstGeom prst="rect">
            <a:avLst/>
          </a:prstGeom>
          <a:solidFill>
            <a:srgbClr val="FFFFFF"/>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solidFill>
                <a:srgbClr val="FFFFFF"/>
              </a:solidFill>
            </a:endParaRPr>
          </a:p>
        </p:txBody>
      </p:sp>
      <p:sp>
        <p:nvSpPr>
          <p:cNvPr id="234" name="Google Shape;234;g310fd773917_0_460"/>
          <p:cNvSpPr txBox="1">
            <a:spLocks noGrp="1"/>
          </p:cNvSpPr>
          <p:nvPr>
            <p:ph type="title"/>
          </p:nvPr>
        </p:nvSpPr>
        <p:spPr>
          <a:xfrm>
            <a:off x="380200" y="3283868"/>
            <a:ext cx="2815800" cy="2376233"/>
          </a:xfrm>
          <a:prstGeom prst="rect">
            <a:avLst/>
          </a:prstGeom>
        </p:spPr>
        <p:txBody>
          <a:bodyPr spcFirstLastPara="1" wrap="square" lIns="182850" tIns="182850" rIns="182850" bIns="182850" anchor="t" anchorCtr="0">
            <a:normAutofit/>
          </a:bodyPr>
          <a:lstStyle>
            <a:lvl1pPr lvl="0">
              <a:spcBef>
                <a:spcPts val="0"/>
              </a:spcBef>
              <a:spcAft>
                <a:spcPts val="0"/>
              </a:spcAft>
              <a:buSzPts val="5000"/>
              <a:buNone/>
              <a:defRPr sz="3333"/>
            </a:lvl1pPr>
            <a:lvl2pPr lvl="1">
              <a:spcBef>
                <a:spcPts val="0"/>
              </a:spcBef>
              <a:spcAft>
                <a:spcPts val="0"/>
              </a:spcAft>
              <a:buSzPts val="5000"/>
              <a:buNone/>
              <a:defRPr sz="3333"/>
            </a:lvl2pPr>
            <a:lvl3pPr lvl="2">
              <a:spcBef>
                <a:spcPts val="0"/>
              </a:spcBef>
              <a:spcAft>
                <a:spcPts val="0"/>
              </a:spcAft>
              <a:buSzPts val="5000"/>
              <a:buNone/>
              <a:defRPr sz="3333"/>
            </a:lvl3pPr>
            <a:lvl4pPr lvl="3">
              <a:spcBef>
                <a:spcPts val="0"/>
              </a:spcBef>
              <a:spcAft>
                <a:spcPts val="0"/>
              </a:spcAft>
              <a:buSzPts val="5000"/>
              <a:buNone/>
              <a:defRPr sz="3333"/>
            </a:lvl4pPr>
            <a:lvl5pPr lvl="4">
              <a:spcBef>
                <a:spcPts val="0"/>
              </a:spcBef>
              <a:spcAft>
                <a:spcPts val="0"/>
              </a:spcAft>
              <a:buSzPts val="5000"/>
              <a:buNone/>
              <a:defRPr sz="3333"/>
            </a:lvl5pPr>
            <a:lvl6pPr lvl="5">
              <a:spcBef>
                <a:spcPts val="0"/>
              </a:spcBef>
              <a:spcAft>
                <a:spcPts val="0"/>
              </a:spcAft>
              <a:buSzPts val="5000"/>
              <a:buNone/>
              <a:defRPr sz="3333"/>
            </a:lvl6pPr>
            <a:lvl7pPr lvl="6">
              <a:spcBef>
                <a:spcPts val="0"/>
              </a:spcBef>
              <a:spcAft>
                <a:spcPts val="0"/>
              </a:spcAft>
              <a:buSzPts val="5000"/>
              <a:buNone/>
              <a:defRPr sz="3333"/>
            </a:lvl7pPr>
            <a:lvl8pPr lvl="7">
              <a:spcBef>
                <a:spcPts val="0"/>
              </a:spcBef>
              <a:spcAft>
                <a:spcPts val="0"/>
              </a:spcAft>
              <a:buSzPts val="5000"/>
              <a:buNone/>
              <a:defRPr sz="3333"/>
            </a:lvl8pPr>
            <a:lvl9pPr lvl="8">
              <a:spcBef>
                <a:spcPts val="0"/>
              </a:spcBef>
              <a:spcAft>
                <a:spcPts val="0"/>
              </a:spcAft>
              <a:buSzPts val="5000"/>
              <a:buNone/>
              <a:defRPr sz="3333"/>
            </a:lvl9pPr>
          </a:lstStyle>
          <a:p>
            <a:endParaRPr/>
          </a:p>
        </p:txBody>
      </p:sp>
      <p:sp>
        <p:nvSpPr>
          <p:cNvPr id="235" name="Google Shape;235;g310fd773917_0_460"/>
          <p:cNvSpPr txBox="1">
            <a:spLocks noGrp="1"/>
          </p:cNvSpPr>
          <p:nvPr>
            <p:ph type="subTitle" idx="1"/>
          </p:nvPr>
        </p:nvSpPr>
        <p:spPr>
          <a:xfrm>
            <a:off x="817800" y="2891893"/>
            <a:ext cx="2378200" cy="471927"/>
          </a:xfrm>
          <a:prstGeom prst="rect">
            <a:avLst/>
          </a:prstGeom>
        </p:spPr>
        <p:txBody>
          <a:bodyPr spcFirstLastPara="1" wrap="square" lIns="182850" tIns="182850" rIns="182850" bIns="182850" anchor="b" anchorCtr="0">
            <a:noAutofit/>
          </a:bodyPr>
          <a:lstStyle>
            <a:lvl1pPr lvl="0">
              <a:spcBef>
                <a:spcPts val="0"/>
              </a:spcBef>
              <a:spcAft>
                <a:spcPts val="0"/>
              </a:spcAft>
              <a:buClr>
                <a:schemeClr val="lt1"/>
              </a:buClr>
              <a:buSzPts val="2800"/>
              <a:buNone/>
              <a:defRPr sz="1866" b="1">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6" name="Google Shape;236;g310fd773917_0_460"/>
          <p:cNvSpPr txBox="1">
            <a:spLocks noGrp="1"/>
          </p:cNvSpPr>
          <p:nvPr>
            <p:ph type="subTitle" idx="2"/>
          </p:nvPr>
        </p:nvSpPr>
        <p:spPr>
          <a:xfrm>
            <a:off x="6318617" y="1962607"/>
            <a:ext cx="5130600" cy="471927"/>
          </a:xfrm>
          <a:prstGeom prst="rect">
            <a:avLst/>
          </a:prstGeom>
        </p:spPr>
        <p:txBody>
          <a:bodyPr spcFirstLastPara="1" wrap="square" lIns="182850" tIns="182850" rIns="182850" bIns="182850" anchor="b" anchorCtr="0">
            <a:noAutofit/>
          </a:bodyPr>
          <a:lstStyle>
            <a:lvl1pPr lvl="0">
              <a:spcBef>
                <a:spcPts val="0"/>
              </a:spcBef>
              <a:spcAft>
                <a:spcPts val="0"/>
              </a:spcAft>
              <a:buSzPts val="3400"/>
              <a:buNone/>
              <a:defRPr sz="2266"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7" name="Google Shape;237;g310fd773917_0_460"/>
          <p:cNvSpPr txBox="1">
            <a:spLocks noGrp="1"/>
          </p:cNvSpPr>
          <p:nvPr>
            <p:ph type="subTitle" idx="3"/>
          </p:nvPr>
        </p:nvSpPr>
        <p:spPr>
          <a:xfrm>
            <a:off x="6337207" y="2281815"/>
            <a:ext cx="5130600" cy="471927"/>
          </a:xfrm>
          <a:prstGeom prst="rect">
            <a:avLst/>
          </a:prstGeom>
        </p:spPr>
        <p:txBody>
          <a:bodyPr spcFirstLastPara="1" wrap="square" lIns="182850" tIns="182850" rIns="182850" bIns="182850" anchor="t" anchorCtr="0">
            <a:noAutofit/>
          </a:bodyPr>
          <a:lstStyle>
            <a:lvl1pPr lvl="0">
              <a:lnSpc>
                <a:spcPct val="100000"/>
              </a:lnSpc>
              <a:spcBef>
                <a:spcPts val="0"/>
              </a:spcBef>
              <a:spcAft>
                <a:spcPts val="0"/>
              </a:spcAft>
              <a:buSzPts val="2000"/>
              <a:buNone/>
              <a:defRPr sz="1333"/>
            </a:lvl1pPr>
            <a:lvl2pPr lvl="1">
              <a:lnSpc>
                <a:spcPct val="100000"/>
              </a:lnSpc>
              <a:spcBef>
                <a:spcPts val="0"/>
              </a:spcBef>
              <a:spcAft>
                <a:spcPts val="0"/>
              </a:spcAft>
              <a:buSzPts val="2000"/>
              <a:buNone/>
              <a:defRPr sz="1333"/>
            </a:lvl2pPr>
            <a:lvl3pPr lvl="2">
              <a:lnSpc>
                <a:spcPct val="100000"/>
              </a:lnSpc>
              <a:spcBef>
                <a:spcPts val="0"/>
              </a:spcBef>
              <a:spcAft>
                <a:spcPts val="0"/>
              </a:spcAft>
              <a:buSzPts val="2000"/>
              <a:buNone/>
              <a:defRPr sz="1333"/>
            </a:lvl3pPr>
            <a:lvl4pPr lvl="3">
              <a:lnSpc>
                <a:spcPct val="100000"/>
              </a:lnSpc>
              <a:spcBef>
                <a:spcPts val="0"/>
              </a:spcBef>
              <a:spcAft>
                <a:spcPts val="0"/>
              </a:spcAft>
              <a:buSzPts val="2000"/>
              <a:buNone/>
              <a:defRPr sz="1333"/>
            </a:lvl4pPr>
            <a:lvl5pPr lvl="4">
              <a:lnSpc>
                <a:spcPct val="100000"/>
              </a:lnSpc>
              <a:spcBef>
                <a:spcPts val="0"/>
              </a:spcBef>
              <a:spcAft>
                <a:spcPts val="0"/>
              </a:spcAft>
              <a:buSzPts val="2000"/>
              <a:buNone/>
              <a:defRPr sz="1333"/>
            </a:lvl5pPr>
            <a:lvl6pPr lvl="5">
              <a:lnSpc>
                <a:spcPct val="100000"/>
              </a:lnSpc>
              <a:spcBef>
                <a:spcPts val="0"/>
              </a:spcBef>
              <a:spcAft>
                <a:spcPts val="0"/>
              </a:spcAft>
              <a:buSzPts val="2000"/>
              <a:buNone/>
              <a:defRPr sz="1333"/>
            </a:lvl6pPr>
            <a:lvl7pPr lvl="6">
              <a:lnSpc>
                <a:spcPct val="100000"/>
              </a:lnSpc>
              <a:spcBef>
                <a:spcPts val="0"/>
              </a:spcBef>
              <a:spcAft>
                <a:spcPts val="0"/>
              </a:spcAft>
              <a:buSzPts val="2000"/>
              <a:buNone/>
              <a:defRPr sz="1333"/>
            </a:lvl7pPr>
            <a:lvl8pPr lvl="7">
              <a:lnSpc>
                <a:spcPct val="100000"/>
              </a:lnSpc>
              <a:spcBef>
                <a:spcPts val="0"/>
              </a:spcBef>
              <a:spcAft>
                <a:spcPts val="0"/>
              </a:spcAft>
              <a:buSzPts val="2000"/>
              <a:buNone/>
              <a:defRPr sz="1333"/>
            </a:lvl8pPr>
            <a:lvl9pPr lvl="8">
              <a:lnSpc>
                <a:spcPct val="100000"/>
              </a:lnSpc>
              <a:spcBef>
                <a:spcPts val="0"/>
              </a:spcBef>
              <a:spcAft>
                <a:spcPts val="0"/>
              </a:spcAft>
              <a:buSzPts val="2000"/>
              <a:buNone/>
              <a:defRPr sz="1333"/>
            </a:lvl9pPr>
          </a:lstStyle>
          <a:p>
            <a:endParaRPr/>
          </a:p>
        </p:txBody>
      </p:sp>
      <p:sp>
        <p:nvSpPr>
          <p:cNvPr id="238" name="Google Shape;238;g310fd773917_0_460"/>
          <p:cNvSpPr txBox="1">
            <a:spLocks noGrp="1"/>
          </p:cNvSpPr>
          <p:nvPr>
            <p:ph type="subTitle" idx="4"/>
          </p:nvPr>
        </p:nvSpPr>
        <p:spPr>
          <a:xfrm>
            <a:off x="6318617" y="4115584"/>
            <a:ext cx="5130600" cy="471927"/>
          </a:xfrm>
          <a:prstGeom prst="rect">
            <a:avLst/>
          </a:prstGeom>
        </p:spPr>
        <p:txBody>
          <a:bodyPr spcFirstLastPara="1" wrap="square" lIns="182850" tIns="182850" rIns="182850" bIns="182850" anchor="b" anchorCtr="0">
            <a:noAutofit/>
          </a:bodyPr>
          <a:lstStyle>
            <a:lvl1pPr lvl="0">
              <a:spcBef>
                <a:spcPts val="0"/>
              </a:spcBef>
              <a:spcAft>
                <a:spcPts val="0"/>
              </a:spcAft>
              <a:buSzPts val="3400"/>
              <a:buNone/>
              <a:defRPr sz="2266"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9" name="Google Shape;239;g310fd773917_0_460"/>
          <p:cNvSpPr txBox="1">
            <a:spLocks noGrp="1"/>
          </p:cNvSpPr>
          <p:nvPr>
            <p:ph type="subTitle" idx="5"/>
          </p:nvPr>
        </p:nvSpPr>
        <p:spPr>
          <a:xfrm>
            <a:off x="6337207" y="4434791"/>
            <a:ext cx="5130600" cy="471927"/>
          </a:xfrm>
          <a:prstGeom prst="rect">
            <a:avLst/>
          </a:prstGeom>
        </p:spPr>
        <p:txBody>
          <a:bodyPr spcFirstLastPara="1" wrap="square" lIns="182850" tIns="182850" rIns="182850" bIns="182850" anchor="t" anchorCtr="0">
            <a:noAutofit/>
          </a:bodyPr>
          <a:lstStyle>
            <a:lvl1pPr lvl="0">
              <a:lnSpc>
                <a:spcPct val="100000"/>
              </a:lnSpc>
              <a:spcBef>
                <a:spcPts val="0"/>
              </a:spcBef>
              <a:spcAft>
                <a:spcPts val="0"/>
              </a:spcAft>
              <a:buSzPts val="2000"/>
              <a:buNone/>
              <a:defRPr sz="1333"/>
            </a:lvl1pPr>
            <a:lvl2pPr lvl="1">
              <a:lnSpc>
                <a:spcPct val="100000"/>
              </a:lnSpc>
              <a:spcBef>
                <a:spcPts val="0"/>
              </a:spcBef>
              <a:spcAft>
                <a:spcPts val="0"/>
              </a:spcAft>
              <a:buSzPts val="2000"/>
              <a:buNone/>
              <a:defRPr sz="1333"/>
            </a:lvl2pPr>
            <a:lvl3pPr lvl="2">
              <a:lnSpc>
                <a:spcPct val="100000"/>
              </a:lnSpc>
              <a:spcBef>
                <a:spcPts val="0"/>
              </a:spcBef>
              <a:spcAft>
                <a:spcPts val="0"/>
              </a:spcAft>
              <a:buSzPts val="2000"/>
              <a:buNone/>
              <a:defRPr sz="1333"/>
            </a:lvl3pPr>
            <a:lvl4pPr lvl="3">
              <a:lnSpc>
                <a:spcPct val="100000"/>
              </a:lnSpc>
              <a:spcBef>
                <a:spcPts val="0"/>
              </a:spcBef>
              <a:spcAft>
                <a:spcPts val="0"/>
              </a:spcAft>
              <a:buSzPts val="2000"/>
              <a:buNone/>
              <a:defRPr sz="1333"/>
            </a:lvl4pPr>
            <a:lvl5pPr lvl="4">
              <a:lnSpc>
                <a:spcPct val="100000"/>
              </a:lnSpc>
              <a:spcBef>
                <a:spcPts val="0"/>
              </a:spcBef>
              <a:spcAft>
                <a:spcPts val="0"/>
              </a:spcAft>
              <a:buSzPts val="2000"/>
              <a:buNone/>
              <a:defRPr sz="1333"/>
            </a:lvl5pPr>
            <a:lvl6pPr lvl="5">
              <a:lnSpc>
                <a:spcPct val="100000"/>
              </a:lnSpc>
              <a:spcBef>
                <a:spcPts val="0"/>
              </a:spcBef>
              <a:spcAft>
                <a:spcPts val="0"/>
              </a:spcAft>
              <a:buSzPts val="2000"/>
              <a:buNone/>
              <a:defRPr sz="1333"/>
            </a:lvl6pPr>
            <a:lvl7pPr lvl="6">
              <a:lnSpc>
                <a:spcPct val="100000"/>
              </a:lnSpc>
              <a:spcBef>
                <a:spcPts val="0"/>
              </a:spcBef>
              <a:spcAft>
                <a:spcPts val="0"/>
              </a:spcAft>
              <a:buSzPts val="2000"/>
              <a:buNone/>
              <a:defRPr sz="1333"/>
            </a:lvl7pPr>
            <a:lvl8pPr lvl="7">
              <a:lnSpc>
                <a:spcPct val="100000"/>
              </a:lnSpc>
              <a:spcBef>
                <a:spcPts val="0"/>
              </a:spcBef>
              <a:spcAft>
                <a:spcPts val="0"/>
              </a:spcAft>
              <a:buSzPts val="2000"/>
              <a:buNone/>
              <a:defRPr sz="1333"/>
            </a:lvl8pPr>
            <a:lvl9pPr lvl="8">
              <a:lnSpc>
                <a:spcPct val="100000"/>
              </a:lnSpc>
              <a:spcBef>
                <a:spcPts val="0"/>
              </a:spcBef>
              <a:spcAft>
                <a:spcPts val="0"/>
              </a:spcAft>
              <a:buSzPts val="2000"/>
              <a:buNone/>
              <a:defRPr sz="1333"/>
            </a:lvl9pPr>
          </a:lstStyle>
          <a:p>
            <a:endParaRPr/>
          </a:p>
        </p:txBody>
      </p:sp>
      <p:sp>
        <p:nvSpPr>
          <p:cNvPr id="240" name="Google Shape;240;g310fd773917_0_460"/>
          <p:cNvSpPr>
            <a:spLocks noGrp="1"/>
          </p:cNvSpPr>
          <p:nvPr>
            <p:ph type="pic" idx="6"/>
          </p:nvPr>
        </p:nvSpPr>
        <p:spPr>
          <a:xfrm>
            <a:off x="4744467" y="1619067"/>
            <a:ext cx="1365600" cy="1365389"/>
          </a:xfrm>
          <a:prstGeom prst="ellipse">
            <a:avLst/>
          </a:prstGeom>
          <a:noFill/>
          <a:ln>
            <a:noFill/>
          </a:ln>
        </p:spPr>
      </p:sp>
      <p:sp>
        <p:nvSpPr>
          <p:cNvPr id="241" name="Google Shape;241;g310fd773917_0_460"/>
          <p:cNvSpPr>
            <a:spLocks noGrp="1"/>
          </p:cNvSpPr>
          <p:nvPr>
            <p:ph type="pic" idx="7"/>
          </p:nvPr>
        </p:nvSpPr>
        <p:spPr>
          <a:xfrm>
            <a:off x="4744467" y="3789179"/>
            <a:ext cx="1365600" cy="1365389"/>
          </a:xfrm>
          <a:prstGeom prst="ellipse">
            <a:avLst/>
          </a:prstGeom>
          <a:noFill/>
          <a:ln>
            <a:noFill/>
          </a:ln>
        </p:spPr>
      </p:sp>
    </p:spTree>
    <p:extLst>
      <p:ext uri="{BB962C8B-B14F-4D97-AF65-F5344CB8AC3E}">
        <p14:creationId xmlns:p14="http://schemas.microsoft.com/office/powerpoint/2010/main" val="104129884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Playful - Agenda">
  <p:cSld name="Playful - Agenda">
    <p:spTree>
      <p:nvGrpSpPr>
        <p:cNvPr id="1" name="Shape 242"/>
        <p:cNvGrpSpPr/>
        <p:nvPr/>
      </p:nvGrpSpPr>
      <p:grpSpPr>
        <a:xfrm>
          <a:off x="0" y="0"/>
          <a:ext cx="0" cy="0"/>
          <a:chOff x="0" y="0"/>
          <a:chExt cx="0" cy="0"/>
        </a:xfrm>
      </p:grpSpPr>
      <p:sp>
        <p:nvSpPr>
          <p:cNvPr id="243" name="Google Shape;243;g310fd773917_0_473"/>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pic>
        <p:nvPicPr>
          <p:cNvPr id="244" name="Google Shape;244;g310fd773917_0_473"/>
          <p:cNvPicPr preferRelativeResize="0"/>
          <p:nvPr/>
        </p:nvPicPr>
        <p:blipFill>
          <a:blip r:embed="rId2">
            <a:alphaModFix/>
          </a:blip>
          <a:stretch>
            <a:fillRect/>
          </a:stretch>
        </p:blipFill>
        <p:spPr>
          <a:xfrm>
            <a:off x="0" y="0"/>
            <a:ext cx="12192000" cy="6856941"/>
          </a:xfrm>
          <a:prstGeom prst="rect">
            <a:avLst/>
          </a:prstGeom>
          <a:noFill/>
          <a:ln>
            <a:noFill/>
          </a:ln>
        </p:spPr>
      </p:pic>
      <p:pic>
        <p:nvPicPr>
          <p:cNvPr id="245" name="Google Shape;245;g310fd773917_0_473"/>
          <p:cNvPicPr preferRelativeResize="0"/>
          <p:nvPr/>
        </p:nvPicPr>
        <p:blipFill rotWithShape="1">
          <a:blip r:embed="rId3">
            <a:alphaModFix/>
          </a:blip>
          <a:srcRect/>
          <a:stretch/>
        </p:blipFill>
        <p:spPr>
          <a:xfrm>
            <a:off x="0" y="0"/>
            <a:ext cx="6096000" cy="6856941"/>
          </a:xfrm>
          <a:prstGeom prst="rect">
            <a:avLst/>
          </a:prstGeom>
          <a:noFill/>
          <a:ln>
            <a:noFill/>
          </a:ln>
        </p:spPr>
      </p:pic>
      <p:pic>
        <p:nvPicPr>
          <p:cNvPr id="246" name="Google Shape;246;g310fd773917_0_473"/>
          <p:cNvPicPr preferRelativeResize="0"/>
          <p:nvPr/>
        </p:nvPicPr>
        <p:blipFill>
          <a:blip r:embed="rId4">
            <a:alphaModFix/>
          </a:blip>
          <a:stretch>
            <a:fillRect/>
          </a:stretch>
        </p:blipFill>
        <p:spPr>
          <a:xfrm rot="-6629414">
            <a:off x="506621" y="1096444"/>
            <a:ext cx="5082759" cy="5009067"/>
          </a:xfrm>
          <a:prstGeom prst="rect">
            <a:avLst/>
          </a:prstGeom>
          <a:noFill/>
          <a:ln>
            <a:noFill/>
          </a:ln>
        </p:spPr>
      </p:pic>
      <p:sp>
        <p:nvSpPr>
          <p:cNvPr id="247" name="Google Shape;247;g310fd773917_0_473"/>
          <p:cNvSpPr txBox="1">
            <a:spLocks noGrp="1"/>
          </p:cNvSpPr>
          <p:nvPr>
            <p:ph type="subTitle" idx="1"/>
          </p:nvPr>
        </p:nvSpPr>
        <p:spPr>
          <a:xfrm>
            <a:off x="6747600" y="1252321"/>
            <a:ext cx="5130600" cy="471927"/>
          </a:xfrm>
          <a:prstGeom prst="rect">
            <a:avLst/>
          </a:prstGeom>
        </p:spPr>
        <p:txBody>
          <a:bodyPr spcFirstLastPara="1" wrap="square" lIns="182850" tIns="182850" rIns="182850" bIns="182850" anchor="b" anchorCtr="0">
            <a:noAutofit/>
          </a:bodyPr>
          <a:lstStyle>
            <a:lvl1pPr lvl="0">
              <a:spcBef>
                <a:spcPts val="0"/>
              </a:spcBef>
              <a:spcAft>
                <a:spcPts val="0"/>
              </a:spcAft>
              <a:buSzPts val="3200"/>
              <a:buNone/>
              <a:defRPr sz="2133" b="1"/>
            </a:lvl1pPr>
            <a:lvl2pPr lvl="1">
              <a:spcBef>
                <a:spcPts val="0"/>
              </a:spcBef>
              <a:spcAft>
                <a:spcPts val="0"/>
              </a:spcAft>
              <a:buSzPts val="3200"/>
              <a:buNone/>
              <a:defRPr sz="2133"/>
            </a:lvl2pPr>
            <a:lvl3pPr lvl="2">
              <a:spcBef>
                <a:spcPts val="0"/>
              </a:spcBef>
              <a:spcAft>
                <a:spcPts val="0"/>
              </a:spcAft>
              <a:buSzPts val="3200"/>
              <a:buNone/>
              <a:defRPr sz="2133"/>
            </a:lvl3pPr>
            <a:lvl4pPr lvl="3">
              <a:spcBef>
                <a:spcPts val="0"/>
              </a:spcBef>
              <a:spcAft>
                <a:spcPts val="0"/>
              </a:spcAft>
              <a:buSzPts val="3200"/>
              <a:buNone/>
              <a:defRPr sz="2133"/>
            </a:lvl4pPr>
            <a:lvl5pPr lvl="4">
              <a:spcBef>
                <a:spcPts val="0"/>
              </a:spcBef>
              <a:spcAft>
                <a:spcPts val="0"/>
              </a:spcAft>
              <a:buSzPts val="3200"/>
              <a:buNone/>
              <a:defRPr sz="2133"/>
            </a:lvl5pPr>
            <a:lvl6pPr lvl="5">
              <a:spcBef>
                <a:spcPts val="0"/>
              </a:spcBef>
              <a:spcAft>
                <a:spcPts val="0"/>
              </a:spcAft>
              <a:buSzPts val="3200"/>
              <a:buNone/>
              <a:defRPr sz="2133"/>
            </a:lvl6pPr>
            <a:lvl7pPr lvl="6">
              <a:spcBef>
                <a:spcPts val="0"/>
              </a:spcBef>
              <a:spcAft>
                <a:spcPts val="0"/>
              </a:spcAft>
              <a:buSzPts val="3200"/>
              <a:buNone/>
              <a:defRPr sz="2133"/>
            </a:lvl7pPr>
            <a:lvl8pPr lvl="7">
              <a:spcBef>
                <a:spcPts val="0"/>
              </a:spcBef>
              <a:spcAft>
                <a:spcPts val="0"/>
              </a:spcAft>
              <a:buSzPts val="3200"/>
              <a:buNone/>
              <a:defRPr sz="2133"/>
            </a:lvl8pPr>
            <a:lvl9pPr lvl="8">
              <a:spcBef>
                <a:spcPts val="0"/>
              </a:spcBef>
              <a:spcAft>
                <a:spcPts val="0"/>
              </a:spcAft>
              <a:buSzPts val="3200"/>
              <a:buNone/>
              <a:defRPr sz="2133"/>
            </a:lvl9pPr>
          </a:lstStyle>
          <a:p>
            <a:endParaRPr/>
          </a:p>
        </p:txBody>
      </p:sp>
      <p:sp>
        <p:nvSpPr>
          <p:cNvPr id="248" name="Google Shape;248;g310fd773917_0_473"/>
          <p:cNvSpPr txBox="1">
            <a:spLocks noGrp="1"/>
          </p:cNvSpPr>
          <p:nvPr>
            <p:ph type="subTitle" idx="2"/>
          </p:nvPr>
        </p:nvSpPr>
        <p:spPr>
          <a:xfrm>
            <a:off x="6747600" y="1571529"/>
            <a:ext cx="5130600" cy="471927"/>
          </a:xfrm>
          <a:prstGeom prst="rect">
            <a:avLst/>
          </a:prstGeom>
        </p:spPr>
        <p:txBody>
          <a:bodyPr spcFirstLastPara="1" wrap="square" lIns="182850" tIns="182850" rIns="182850" bIns="182850" anchor="t" anchorCtr="0">
            <a:noAutofit/>
          </a:bodyPr>
          <a:lstStyle>
            <a:lvl1pPr lvl="0">
              <a:spcBef>
                <a:spcPts val="0"/>
              </a:spcBef>
              <a:spcAft>
                <a:spcPts val="0"/>
              </a:spcAft>
              <a:buSzPts val="2000"/>
              <a:buNone/>
              <a:defRPr sz="1333"/>
            </a:lvl1pPr>
            <a:lvl2pPr lvl="1">
              <a:spcBef>
                <a:spcPts val="0"/>
              </a:spcBef>
              <a:spcAft>
                <a:spcPts val="0"/>
              </a:spcAft>
              <a:buSzPts val="2000"/>
              <a:buNone/>
              <a:defRPr sz="1333"/>
            </a:lvl2pPr>
            <a:lvl3pPr lvl="2">
              <a:spcBef>
                <a:spcPts val="0"/>
              </a:spcBef>
              <a:spcAft>
                <a:spcPts val="0"/>
              </a:spcAft>
              <a:buSzPts val="2000"/>
              <a:buNone/>
              <a:defRPr sz="1333"/>
            </a:lvl3pPr>
            <a:lvl4pPr lvl="3">
              <a:spcBef>
                <a:spcPts val="0"/>
              </a:spcBef>
              <a:spcAft>
                <a:spcPts val="0"/>
              </a:spcAft>
              <a:buSzPts val="2000"/>
              <a:buNone/>
              <a:defRPr sz="1333"/>
            </a:lvl4pPr>
            <a:lvl5pPr lvl="4">
              <a:spcBef>
                <a:spcPts val="0"/>
              </a:spcBef>
              <a:spcAft>
                <a:spcPts val="0"/>
              </a:spcAft>
              <a:buSzPts val="2000"/>
              <a:buNone/>
              <a:defRPr sz="1333"/>
            </a:lvl5pPr>
            <a:lvl6pPr lvl="5">
              <a:spcBef>
                <a:spcPts val="0"/>
              </a:spcBef>
              <a:spcAft>
                <a:spcPts val="0"/>
              </a:spcAft>
              <a:buSzPts val="2000"/>
              <a:buNone/>
              <a:defRPr sz="1333"/>
            </a:lvl6pPr>
            <a:lvl7pPr lvl="6">
              <a:spcBef>
                <a:spcPts val="0"/>
              </a:spcBef>
              <a:spcAft>
                <a:spcPts val="0"/>
              </a:spcAft>
              <a:buSzPts val="2000"/>
              <a:buNone/>
              <a:defRPr sz="1333"/>
            </a:lvl7pPr>
            <a:lvl8pPr lvl="7">
              <a:spcBef>
                <a:spcPts val="0"/>
              </a:spcBef>
              <a:spcAft>
                <a:spcPts val="0"/>
              </a:spcAft>
              <a:buSzPts val="2000"/>
              <a:buNone/>
              <a:defRPr sz="1333"/>
            </a:lvl8pPr>
            <a:lvl9pPr lvl="8">
              <a:spcBef>
                <a:spcPts val="0"/>
              </a:spcBef>
              <a:spcAft>
                <a:spcPts val="0"/>
              </a:spcAft>
              <a:buSzPts val="2000"/>
              <a:buNone/>
              <a:defRPr sz="1333"/>
            </a:lvl9pPr>
          </a:lstStyle>
          <a:p>
            <a:endParaRPr/>
          </a:p>
        </p:txBody>
      </p:sp>
      <p:sp>
        <p:nvSpPr>
          <p:cNvPr id="249" name="Google Shape;249;g310fd773917_0_473"/>
          <p:cNvSpPr txBox="1">
            <a:spLocks noGrp="1"/>
          </p:cNvSpPr>
          <p:nvPr>
            <p:ph type="subTitle" idx="3"/>
          </p:nvPr>
        </p:nvSpPr>
        <p:spPr>
          <a:xfrm>
            <a:off x="6747600" y="2527431"/>
            <a:ext cx="5130600" cy="471927"/>
          </a:xfrm>
          <a:prstGeom prst="rect">
            <a:avLst/>
          </a:prstGeom>
        </p:spPr>
        <p:txBody>
          <a:bodyPr spcFirstLastPara="1" wrap="square" lIns="182850" tIns="182850" rIns="182850" bIns="182850" anchor="b" anchorCtr="0">
            <a:noAutofit/>
          </a:bodyPr>
          <a:lstStyle>
            <a:lvl1pPr lvl="0">
              <a:spcBef>
                <a:spcPts val="0"/>
              </a:spcBef>
              <a:spcAft>
                <a:spcPts val="0"/>
              </a:spcAft>
              <a:buSzPts val="3200"/>
              <a:buNone/>
              <a:defRPr sz="2133" b="1"/>
            </a:lvl1pPr>
            <a:lvl2pPr lvl="1">
              <a:spcBef>
                <a:spcPts val="0"/>
              </a:spcBef>
              <a:spcAft>
                <a:spcPts val="0"/>
              </a:spcAft>
              <a:buSzPts val="3200"/>
              <a:buNone/>
              <a:defRPr sz="2133"/>
            </a:lvl2pPr>
            <a:lvl3pPr lvl="2">
              <a:spcBef>
                <a:spcPts val="0"/>
              </a:spcBef>
              <a:spcAft>
                <a:spcPts val="0"/>
              </a:spcAft>
              <a:buSzPts val="3200"/>
              <a:buNone/>
              <a:defRPr sz="2133"/>
            </a:lvl3pPr>
            <a:lvl4pPr lvl="3">
              <a:spcBef>
                <a:spcPts val="0"/>
              </a:spcBef>
              <a:spcAft>
                <a:spcPts val="0"/>
              </a:spcAft>
              <a:buSzPts val="3200"/>
              <a:buNone/>
              <a:defRPr sz="2133"/>
            </a:lvl4pPr>
            <a:lvl5pPr lvl="4">
              <a:spcBef>
                <a:spcPts val="0"/>
              </a:spcBef>
              <a:spcAft>
                <a:spcPts val="0"/>
              </a:spcAft>
              <a:buSzPts val="3200"/>
              <a:buNone/>
              <a:defRPr sz="2133"/>
            </a:lvl5pPr>
            <a:lvl6pPr lvl="5">
              <a:spcBef>
                <a:spcPts val="0"/>
              </a:spcBef>
              <a:spcAft>
                <a:spcPts val="0"/>
              </a:spcAft>
              <a:buSzPts val="3200"/>
              <a:buNone/>
              <a:defRPr sz="2133"/>
            </a:lvl6pPr>
            <a:lvl7pPr lvl="6">
              <a:spcBef>
                <a:spcPts val="0"/>
              </a:spcBef>
              <a:spcAft>
                <a:spcPts val="0"/>
              </a:spcAft>
              <a:buSzPts val="3200"/>
              <a:buNone/>
              <a:defRPr sz="2133"/>
            </a:lvl7pPr>
            <a:lvl8pPr lvl="7">
              <a:spcBef>
                <a:spcPts val="0"/>
              </a:spcBef>
              <a:spcAft>
                <a:spcPts val="0"/>
              </a:spcAft>
              <a:buSzPts val="3200"/>
              <a:buNone/>
              <a:defRPr sz="2133"/>
            </a:lvl8pPr>
            <a:lvl9pPr lvl="8">
              <a:spcBef>
                <a:spcPts val="0"/>
              </a:spcBef>
              <a:spcAft>
                <a:spcPts val="0"/>
              </a:spcAft>
              <a:buSzPts val="3200"/>
              <a:buNone/>
              <a:defRPr sz="2133"/>
            </a:lvl9pPr>
          </a:lstStyle>
          <a:p>
            <a:endParaRPr/>
          </a:p>
        </p:txBody>
      </p:sp>
      <p:sp>
        <p:nvSpPr>
          <p:cNvPr id="250" name="Google Shape;250;g310fd773917_0_473"/>
          <p:cNvSpPr txBox="1">
            <a:spLocks noGrp="1"/>
          </p:cNvSpPr>
          <p:nvPr>
            <p:ph type="subTitle" idx="4"/>
          </p:nvPr>
        </p:nvSpPr>
        <p:spPr>
          <a:xfrm>
            <a:off x="6747600" y="2846639"/>
            <a:ext cx="5130600" cy="471927"/>
          </a:xfrm>
          <a:prstGeom prst="rect">
            <a:avLst/>
          </a:prstGeom>
        </p:spPr>
        <p:txBody>
          <a:bodyPr spcFirstLastPara="1" wrap="square" lIns="182850" tIns="182850" rIns="182850" bIns="182850" anchor="t" anchorCtr="0">
            <a:noAutofit/>
          </a:bodyPr>
          <a:lstStyle>
            <a:lvl1pPr lvl="0">
              <a:spcBef>
                <a:spcPts val="0"/>
              </a:spcBef>
              <a:spcAft>
                <a:spcPts val="0"/>
              </a:spcAft>
              <a:buSzPts val="2000"/>
              <a:buNone/>
              <a:defRPr sz="1333"/>
            </a:lvl1pPr>
            <a:lvl2pPr lvl="1">
              <a:spcBef>
                <a:spcPts val="0"/>
              </a:spcBef>
              <a:spcAft>
                <a:spcPts val="0"/>
              </a:spcAft>
              <a:buSzPts val="2000"/>
              <a:buNone/>
              <a:defRPr sz="1333"/>
            </a:lvl2pPr>
            <a:lvl3pPr lvl="2">
              <a:spcBef>
                <a:spcPts val="0"/>
              </a:spcBef>
              <a:spcAft>
                <a:spcPts val="0"/>
              </a:spcAft>
              <a:buSzPts val="2000"/>
              <a:buNone/>
              <a:defRPr sz="1333"/>
            </a:lvl3pPr>
            <a:lvl4pPr lvl="3">
              <a:spcBef>
                <a:spcPts val="0"/>
              </a:spcBef>
              <a:spcAft>
                <a:spcPts val="0"/>
              </a:spcAft>
              <a:buSzPts val="2000"/>
              <a:buNone/>
              <a:defRPr sz="1333"/>
            </a:lvl4pPr>
            <a:lvl5pPr lvl="4">
              <a:spcBef>
                <a:spcPts val="0"/>
              </a:spcBef>
              <a:spcAft>
                <a:spcPts val="0"/>
              </a:spcAft>
              <a:buSzPts val="2000"/>
              <a:buNone/>
              <a:defRPr sz="1333"/>
            </a:lvl5pPr>
            <a:lvl6pPr lvl="5">
              <a:spcBef>
                <a:spcPts val="0"/>
              </a:spcBef>
              <a:spcAft>
                <a:spcPts val="0"/>
              </a:spcAft>
              <a:buSzPts val="2000"/>
              <a:buNone/>
              <a:defRPr sz="1333"/>
            </a:lvl6pPr>
            <a:lvl7pPr lvl="6">
              <a:spcBef>
                <a:spcPts val="0"/>
              </a:spcBef>
              <a:spcAft>
                <a:spcPts val="0"/>
              </a:spcAft>
              <a:buSzPts val="2000"/>
              <a:buNone/>
              <a:defRPr sz="1333"/>
            </a:lvl7pPr>
            <a:lvl8pPr lvl="7">
              <a:spcBef>
                <a:spcPts val="0"/>
              </a:spcBef>
              <a:spcAft>
                <a:spcPts val="0"/>
              </a:spcAft>
              <a:buSzPts val="2000"/>
              <a:buNone/>
              <a:defRPr sz="1333"/>
            </a:lvl8pPr>
            <a:lvl9pPr lvl="8">
              <a:spcBef>
                <a:spcPts val="0"/>
              </a:spcBef>
              <a:spcAft>
                <a:spcPts val="0"/>
              </a:spcAft>
              <a:buSzPts val="2000"/>
              <a:buNone/>
              <a:defRPr sz="1333"/>
            </a:lvl9pPr>
          </a:lstStyle>
          <a:p>
            <a:endParaRPr/>
          </a:p>
        </p:txBody>
      </p:sp>
      <p:sp>
        <p:nvSpPr>
          <p:cNvPr id="251" name="Google Shape;251;g310fd773917_0_473"/>
          <p:cNvSpPr txBox="1">
            <a:spLocks noGrp="1"/>
          </p:cNvSpPr>
          <p:nvPr>
            <p:ph type="subTitle" idx="5"/>
          </p:nvPr>
        </p:nvSpPr>
        <p:spPr>
          <a:xfrm>
            <a:off x="6747600" y="3921259"/>
            <a:ext cx="5130600" cy="471927"/>
          </a:xfrm>
          <a:prstGeom prst="rect">
            <a:avLst/>
          </a:prstGeom>
        </p:spPr>
        <p:txBody>
          <a:bodyPr spcFirstLastPara="1" wrap="square" lIns="182850" tIns="182850" rIns="182850" bIns="182850" anchor="b" anchorCtr="0">
            <a:noAutofit/>
          </a:bodyPr>
          <a:lstStyle>
            <a:lvl1pPr lvl="0">
              <a:spcBef>
                <a:spcPts val="0"/>
              </a:spcBef>
              <a:spcAft>
                <a:spcPts val="0"/>
              </a:spcAft>
              <a:buSzPts val="3200"/>
              <a:buNone/>
              <a:defRPr sz="2133" b="1"/>
            </a:lvl1pPr>
            <a:lvl2pPr lvl="1">
              <a:spcBef>
                <a:spcPts val="0"/>
              </a:spcBef>
              <a:spcAft>
                <a:spcPts val="0"/>
              </a:spcAft>
              <a:buSzPts val="3200"/>
              <a:buNone/>
              <a:defRPr sz="2133"/>
            </a:lvl2pPr>
            <a:lvl3pPr lvl="2">
              <a:spcBef>
                <a:spcPts val="0"/>
              </a:spcBef>
              <a:spcAft>
                <a:spcPts val="0"/>
              </a:spcAft>
              <a:buSzPts val="3200"/>
              <a:buNone/>
              <a:defRPr sz="2133"/>
            </a:lvl3pPr>
            <a:lvl4pPr lvl="3">
              <a:spcBef>
                <a:spcPts val="0"/>
              </a:spcBef>
              <a:spcAft>
                <a:spcPts val="0"/>
              </a:spcAft>
              <a:buSzPts val="3200"/>
              <a:buNone/>
              <a:defRPr sz="2133"/>
            </a:lvl4pPr>
            <a:lvl5pPr lvl="4">
              <a:spcBef>
                <a:spcPts val="0"/>
              </a:spcBef>
              <a:spcAft>
                <a:spcPts val="0"/>
              </a:spcAft>
              <a:buSzPts val="3200"/>
              <a:buNone/>
              <a:defRPr sz="2133"/>
            </a:lvl5pPr>
            <a:lvl6pPr lvl="5">
              <a:spcBef>
                <a:spcPts val="0"/>
              </a:spcBef>
              <a:spcAft>
                <a:spcPts val="0"/>
              </a:spcAft>
              <a:buSzPts val="3200"/>
              <a:buNone/>
              <a:defRPr sz="2133"/>
            </a:lvl6pPr>
            <a:lvl7pPr lvl="6">
              <a:spcBef>
                <a:spcPts val="0"/>
              </a:spcBef>
              <a:spcAft>
                <a:spcPts val="0"/>
              </a:spcAft>
              <a:buSzPts val="3200"/>
              <a:buNone/>
              <a:defRPr sz="2133"/>
            </a:lvl7pPr>
            <a:lvl8pPr lvl="7">
              <a:spcBef>
                <a:spcPts val="0"/>
              </a:spcBef>
              <a:spcAft>
                <a:spcPts val="0"/>
              </a:spcAft>
              <a:buSzPts val="3200"/>
              <a:buNone/>
              <a:defRPr sz="2133"/>
            </a:lvl8pPr>
            <a:lvl9pPr lvl="8">
              <a:spcBef>
                <a:spcPts val="0"/>
              </a:spcBef>
              <a:spcAft>
                <a:spcPts val="0"/>
              </a:spcAft>
              <a:buSzPts val="3200"/>
              <a:buNone/>
              <a:defRPr sz="2133"/>
            </a:lvl9pPr>
          </a:lstStyle>
          <a:p>
            <a:endParaRPr/>
          </a:p>
        </p:txBody>
      </p:sp>
      <p:sp>
        <p:nvSpPr>
          <p:cNvPr id="252" name="Google Shape;252;g310fd773917_0_473"/>
          <p:cNvSpPr txBox="1">
            <a:spLocks noGrp="1"/>
          </p:cNvSpPr>
          <p:nvPr>
            <p:ph type="subTitle" idx="6"/>
          </p:nvPr>
        </p:nvSpPr>
        <p:spPr>
          <a:xfrm>
            <a:off x="6747600" y="4240467"/>
            <a:ext cx="5130600" cy="471927"/>
          </a:xfrm>
          <a:prstGeom prst="rect">
            <a:avLst/>
          </a:prstGeom>
        </p:spPr>
        <p:txBody>
          <a:bodyPr spcFirstLastPara="1" wrap="square" lIns="182850" tIns="182850" rIns="182850" bIns="182850" anchor="t" anchorCtr="0">
            <a:noAutofit/>
          </a:bodyPr>
          <a:lstStyle>
            <a:lvl1pPr lvl="0">
              <a:spcBef>
                <a:spcPts val="0"/>
              </a:spcBef>
              <a:spcAft>
                <a:spcPts val="0"/>
              </a:spcAft>
              <a:buSzPts val="2000"/>
              <a:buNone/>
              <a:defRPr sz="1333"/>
            </a:lvl1pPr>
            <a:lvl2pPr lvl="1">
              <a:spcBef>
                <a:spcPts val="0"/>
              </a:spcBef>
              <a:spcAft>
                <a:spcPts val="0"/>
              </a:spcAft>
              <a:buSzPts val="2000"/>
              <a:buNone/>
              <a:defRPr sz="1333"/>
            </a:lvl2pPr>
            <a:lvl3pPr lvl="2">
              <a:spcBef>
                <a:spcPts val="0"/>
              </a:spcBef>
              <a:spcAft>
                <a:spcPts val="0"/>
              </a:spcAft>
              <a:buSzPts val="2000"/>
              <a:buNone/>
              <a:defRPr sz="1333"/>
            </a:lvl3pPr>
            <a:lvl4pPr lvl="3">
              <a:spcBef>
                <a:spcPts val="0"/>
              </a:spcBef>
              <a:spcAft>
                <a:spcPts val="0"/>
              </a:spcAft>
              <a:buSzPts val="2000"/>
              <a:buNone/>
              <a:defRPr sz="1333"/>
            </a:lvl4pPr>
            <a:lvl5pPr lvl="4">
              <a:spcBef>
                <a:spcPts val="0"/>
              </a:spcBef>
              <a:spcAft>
                <a:spcPts val="0"/>
              </a:spcAft>
              <a:buSzPts val="2000"/>
              <a:buNone/>
              <a:defRPr sz="1333"/>
            </a:lvl5pPr>
            <a:lvl6pPr lvl="5">
              <a:spcBef>
                <a:spcPts val="0"/>
              </a:spcBef>
              <a:spcAft>
                <a:spcPts val="0"/>
              </a:spcAft>
              <a:buSzPts val="2000"/>
              <a:buNone/>
              <a:defRPr sz="1333"/>
            </a:lvl6pPr>
            <a:lvl7pPr lvl="6">
              <a:spcBef>
                <a:spcPts val="0"/>
              </a:spcBef>
              <a:spcAft>
                <a:spcPts val="0"/>
              </a:spcAft>
              <a:buSzPts val="2000"/>
              <a:buNone/>
              <a:defRPr sz="1333"/>
            </a:lvl7pPr>
            <a:lvl8pPr lvl="7">
              <a:spcBef>
                <a:spcPts val="0"/>
              </a:spcBef>
              <a:spcAft>
                <a:spcPts val="0"/>
              </a:spcAft>
              <a:buSzPts val="2000"/>
              <a:buNone/>
              <a:defRPr sz="1333"/>
            </a:lvl8pPr>
            <a:lvl9pPr lvl="8">
              <a:spcBef>
                <a:spcPts val="0"/>
              </a:spcBef>
              <a:spcAft>
                <a:spcPts val="0"/>
              </a:spcAft>
              <a:buSzPts val="2000"/>
              <a:buNone/>
              <a:defRPr sz="1333"/>
            </a:lvl9pPr>
          </a:lstStyle>
          <a:p>
            <a:endParaRPr/>
          </a:p>
        </p:txBody>
      </p:sp>
      <p:sp>
        <p:nvSpPr>
          <p:cNvPr id="253" name="Google Shape;253;g310fd773917_0_473"/>
          <p:cNvSpPr txBox="1">
            <a:spLocks noGrp="1"/>
          </p:cNvSpPr>
          <p:nvPr>
            <p:ph type="subTitle" idx="7"/>
          </p:nvPr>
        </p:nvSpPr>
        <p:spPr>
          <a:xfrm>
            <a:off x="6747600" y="5318813"/>
            <a:ext cx="5130600" cy="471927"/>
          </a:xfrm>
          <a:prstGeom prst="rect">
            <a:avLst/>
          </a:prstGeom>
        </p:spPr>
        <p:txBody>
          <a:bodyPr spcFirstLastPara="1" wrap="square" lIns="182850" tIns="182850" rIns="182850" bIns="182850" anchor="b" anchorCtr="0">
            <a:noAutofit/>
          </a:bodyPr>
          <a:lstStyle>
            <a:lvl1pPr lvl="0">
              <a:spcBef>
                <a:spcPts val="0"/>
              </a:spcBef>
              <a:spcAft>
                <a:spcPts val="0"/>
              </a:spcAft>
              <a:buSzPts val="3200"/>
              <a:buNone/>
              <a:defRPr sz="2133" b="1"/>
            </a:lvl1pPr>
            <a:lvl2pPr lvl="1">
              <a:spcBef>
                <a:spcPts val="0"/>
              </a:spcBef>
              <a:spcAft>
                <a:spcPts val="0"/>
              </a:spcAft>
              <a:buSzPts val="3200"/>
              <a:buNone/>
              <a:defRPr sz="2133"/>
            </a:lvl2pPr>
            <a:lvl3pPr lvl="2">
              <a:spcBef>
                <a:spcPts val="0"/>
              </a:spcBef>
              <a:spcAft>
                <a:spcPts val="0"/>
              </a:spcAft>
              <a:buSzPts val="3200"/>
              <a:buNone/>
              <a:defRPr sz="2133"/>
            </a:lvl3pPr>
            <a:lvl4pPr lvl="3">
              <a:spcBef>
                <a:spcPts val="0"/>
              </a:spcBef>
              <a:spcAft>
                <a:spcPts val="0"/>
              </a:spcAft>
              <a:buSzPts val="3200"/>
              <a:buNone/>
              <a:defRPr sz="2133"/>
            </a:lvl4pPr>
            <a:lvl5pPr lvl="4">
              <a:spcBef>
                <a:spcPts val="0"/>
              </a:spcBef>
              <a:spcAft>
                <a:spcPts val="0"/>
              </a:spcAft>
              <a:buSzPts val="3200"/>
              <a:buNone/>
              <a:defRPr sz="2133"/>
            </a:lvl5pPr>
            <a:lvl6pPr lvl="5">
              <a:spcBef>
                <a:spcPts val="0"/>
              </a:spcBef>
              <a:spcAft>
                <a:spcPts val="0"/>
              </a:spcAft>
              <a:buSzPts val="3200"/>
              <a:buNone/>
              <a:defRPr sz="2133"/>
            </a:lvl6pPr>
            <a:lvl7pPr lvl="6">
              <a:spcBef>
                <a:spcPts val="0"/>
              </a:spcBef>
              <a:spcAft>
                <a:spcPts val="0"/>
              </a:spcAft>
              <a:buSzPts val="3200"/>
              <a:buNone/>
              <a:defRPr sz="2133"/>
            </a:lvl7pPr>
            <a:lvl8pPr lvl="7">
              <a:spcBef>
                <a:spcPts val="0"/>
              </a:spcBef>
              <a:spcAft>
                <a:spcPts val="0"/>
              </a:spcAft>
              <a:buSzPts val="3200"/>
              <a:buNone/>
              <a:defRPr sz="2133"/>
            </a:lvl8pPr>
            <a:lvl9pPr lvl="8">
              <a:spcBef>
                <a:spcPts val="0"/>
              </a:spcBef>
              <a:spcAft>
                <a:spcPts val="0"/>
              </a:spcAft>
              <a:buSzPts val="3200"/>
              <a:buNone/>
              <a:defRPr sz="2133"/>
            </a:lvl9pPr>
          </a:lstStyle>
          <a:p>
            <a:endParaRPr/>
          </a:p>
        </p:txBody>
      </p:sp>
      <p:sp>
        <p:nvSpPr>
          <p:cNvPr id="254" name="Google Shape;254;g310fd773917_0_473"/>
          <p:cNvSpPr txBox="1">
            <a:spLocks noGrp="1"/>
          </p:cNvSpPr>
          <p:nvPr>
            <p:ph type="subTitle" idx="8"/>
          </p:nvPr>
        </p:nvSpPr>
        <p:spPr>
          <a:xfrm>
            <a:off x="6747600" y="5638021"/>
            <a:ext cx="5130600" cy="471927"/>
          </a:xfrm>
          <a:prstGeom prst="rect">
            <a:avLst/>
          </a:prstGeom>
        </p:spPr>
        <p:txBody>
          <a:bodyPr spcFirstLastPara="1" wrap="square" lIns="182850" tIns="182850" rIns="182850" bIns="182850" anchor="t" anchorCtr="0">
            <a:noAutofit/>
          </a:bodyPr>
          <a:lstStyle>
            <a:lvl1pPr lvl="0">
              <a:spcBef>
                <a:spcPts val="0"/>
              </a:spcBef>
              <a:spcAft>
                <a:spcPts val="0"/>
              </a:spcAft>
              <a:buSzPts val="2000"/>
              <a:buNone/>
              <a:defRPr sz="1333"/>
            </a:lvl1pPr>
            <a:lvl2pPr lvl="1">
              <a:spcBef>
                <a:spcPts val="0"/>
              </a:spcBef>
              <a:spcAft>
                <a:spcPts val="0"/>
              </a:spcAft>
              <a:buSzPts val="2000"/>
              <a:buNone/>
              <a:defRPr sz="1333"/>
            </a:lvl2pPr>
            <a:lvl3pPr lvl="2">
              <a:spcBef>
                <a:spcPts val="0"/>
              </a:spcBef>
              <a:spcAft>
                <a:spcPts val="0"/>
              </a:spcAft>
              <a:buSzPts val="2000"/>
              <a:buNone/>
              <a:defRPr sz="1333"/>
            </a:lvl3pPr>
            <a:lvl4pPr lvl="3">
              <a:spcBef>
                <a:spcPts val="0"/>
              </a:spcBef>
              <a:spcAft>
                <a:spcPts val="0"/>
              </a:spcAft>
              <a:buSzPts val="2000"/>
              <a:buNone/>
              <a:defRPr sz="1333"/>
            </a:lvl4pPr>
            <a:lvl5pPr lvl="4">
              <a:spcBef>
                <a:spcPts val="0"/>
              </a:spcBef>
              <a:spcAft>
                <a:spcPts val="0"/>
              </a:spcAft>
              <a:buSzPts val="2000"/>
              <a:buNone/>
              <a:defRPr sz="1333"/>
            </a:lvl5pPr>
            <a:lvl6pPr lvl="5">
              <a:spcBef>
                <a:spcPts val="0"/>
              </a:spcBef>
              <a:spcAft>
                <a:spcPts val="0"/>
              </a:spcAft>
              <a:buSzPts val="2000"/>
              <a:buNone/>
              <a:defRPr sz="1333"/>
            </a:lvl6pPr>
            <a:lvl7pPr lvl="6">
              <a:spcBef>
                <a:spcPts val="0"/>
              </a:spcBef>
              <a:spcAft>
                <a:spcPts val="0"/>
              </a:spcAft>
              <a:buSzPts val="2000"/>
              <a:buNone/>
              <a:defRPr sz="1333"/>
            </a:lvl7pPr>
            <a:lvl8pPr lvl="7">
              <a:spcBef>
                <a:spcPts val="0"/>
              </a:spcBef>
              <a:spcAft>
                <a:spcPts val="0"/>
              </a:spcAft>
              <a:buSzPts val="2000"/>
              <a:buNone/>
              <a:defRPr sz="1333"/>
            </a:lvl8pPr>
            <a:lvl9pPr lvl="8">
              <a:spcBef>
                <a:spcPts val="0"/>
              </a:spcBef>
              <a:spcAft>
                <a:spcPts val="0"/>
              </a:spcAft>
              <a:buSzPts val="2000"/>
              <a:buNone/>
              <a:defRPr sz="1333"/>
            </a:lvl9pPr>
          </a:lstStyle>
          <a:p>
            <a:endParaRPr/>
          </a:p>
        </p:txBody>
      </p:sp>
      <p:sp>
        <p:nvSpPr>
          <p:cNvPr id="255" name="Google Shape;255;g310fd773917_0_473"/>
          <p:cNvSpPr txBox="1">
            <a:spLocks noGrp="1"/>
          </p:cNvSpPr>
          <p:nvPr>
            <p:ph type="title"/>
          </p:nvPr>
        </p:nvSpPr>
        <p:spPr>
          <a:xfrm>
            <a:off x="889117" y="2571237"/>
            <a:ext cx="4328800" cy="2376233"/>
          </a:xfrm>
          <a:prstGeom prst="rect">
            <a:avLst/>
          </a:prstGeom>
        </p:spPr>
        <p:txBody>
          <a:bodyPr spcFirstLastPara="1" wrap="square" lIns="182850" tIns="182850" rIns="182850" bIns="182850" anchor="ctr" anchorCtr="0">
            <a:normAutofit/>
          </a:bodyPr>
          <a:lstStyle>
            <a:lvl1pPr lvl="0" algn="ctr">
              <a:spcBef>
                <a:spcPts val="0"/>
              </a:spcBef>
              <a:spcAft>
                <a:spcPts val="0"/>
              </a:spcAft>
              <a:buSzPts val="6400"/>
              <a:buNone/>
              <a:defRPr sz="4266"/>
            </a:lvl1pPr>
            <a:lvl2pPr lvl="1" algn="ctr">
              <a:spcBef>
                <a:spcPts val="0"/>
              </a:spcBef>
              <a:spcAft>
                <a:spcPts val="0"/>
              </a:spcAft>
              <a:buSzPts val="5600"/>
              <a:buNone/>
              <a:defRPr/>
            </a:lvl2pPr>
            <a:lvl3pPr lvl="2" algn="ctr">
              <a:spcBef>
                <a:spcPts val="0"/>
              </a:spcBef>
              <a:spcAft>
                <a:spcPts val="0"/>
              </a:spcAft>
              <a:buSzPts val="5600"/>
              <a:buNone/>
              <a:defRPr/>
            </a:lvl3pPr>
            <a:lvl4pPr lvl="3" algn="ctr">
              <a:spcBef>
                <a:spcPts val="0"/>
              </a:spcBef>
              <a:spcAft>
                <a:spcPts val="0"/>
              </a:spcAft>
              <a:buSzPts val="5600"/>
              <a:buNone/>
              <a:defRPr/>
            </a:lvl4pPr>
            <a:lvl5pPr lvl="4" algn="ctr">
              <a:spcBef>
                <a:spcPts val="0"/>
              </a:spcBef>
              <a:spcAft>
                <a:spcPts val="0"/>
              </a:spcAft>
              <a:buSzPts val="5600"/>
              <a:buNone/>
              <a:defRPr/>
            </a:lvl5pPr>
            <a:lvl6pPr lvl="5" algn="ctr">
              <a:spcBef>
                <a:spcPts val="0"/>
              </a:spcBef>
              <a:spcAft>
                <a:spcPts val="0"/>
              </a:spcAft>
              <a:buSzPts val="5600"/>
              <a:buNone/>
              <a:defRPr/>
            </a:lvl6pPr>
            <a:lvl7pPr lvl="6" algn="ctr">
              <a:spcBef>
                <a:spcPts val="0"/>
              </a:spcBef>
              <a:spcAft>
                <a:spcPts val="0"/>
              </a:spcAft>
              <a:buSzPts val="5600"/>
              <a:buNone/>
              <a:defRPr/>
            </a:lvl7pPr>
            <a:lvl8pPr lvl="7" algn="ctr">
              <a:spcBef>
                <a:spcPts val="0"/>
              </a:spcBef>
              <a:spcAft>
                <a:spcPts val="0"/>
              </a:spcAft>
              <a:buSzPts val="5600"/>
              <a:buNone/>
              <a:defRPr/>
            </a:lvl8pPr>
            <a:lvl9pPr lvl="8" algn="ctr">
              <a:spcBef>
                <a:spcPts val="0"/>
              </a:spcBef>
              <a:spcAft>
                <a:spcPts val="0"/>
              </a:spcAft>
              <a:buSzPts val="5600"/>
              <a:buNone/>
              <a:defRPr/>
            </a:lvl9pPr>
          </a:lstStyle>
          <a:p>
            <a:endParaRPr/>
          </a:p>
        </p:txBody>
      </p:sp>
    </p:spTree>
    <p:extLst>
      <p:ext uri="{BB962C8B-B14F-4D97-AF65-F5344CB8AC3E}">
        <p14:creationId xmlns:p14="http://schemas.microsoft.com/office/powerpoint/2010/main" val="34581054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Playful - Section">
  <p:cSld name="Playful - Section">
    <p:bg>
      <p:bgPr>
        <a:blipFill>
          <a:blip r:embed="rId2">
            <a:alphaModFix/>
          </a:blip>
          <a:stretch>
            <a:fillRect/>
          </a:stretch>
        </a:blipFill>
        <a:effectLst/>
      </p:bgPr>
    </p:bg>
    <p:spTree>
      <p:nvGrpSpPr>
        <p:cNvPr id="1" name="Shape 256"/>
        <p:cNvGrpSpPr/>
        <p:nvPr/>
      </p:nvGrpSpPr>
      <p:grpSpPr>
        <a:xfrm>
          <a:off x="0" y="0"/>
          <a:ext cx="0" cy="0"/>
          <a:chOff x="0" y="0"/>
          <a:chExt cx="0" cy="0"/>
        </a:xfrm>
      </p:grpSpPr>
      <p:sp>
        <p:nvSpPr>
          <p:cNvPr id="257" name="Google Shape;257;g310fd773917_0_487"/>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pic>
        <p:nvPicPr>
          <p:cNvPr id="258" name="Google Shape;258;g310fd773917_0_487"/>
          <p:cNvPicPr preferRelativeResize="0"/>
          <p:nvPr/>
        </p:nvPicPr>
        <p:blipFill>
          <a:blip r:embed="rId3">
            <a:alphaModFix/>
          </a:blip>
          <a:stretch>
            <a:fillRect/>
          </a:stretch>
        </p:blipFill>
        <p:spPr>
          <a:xfrm>
            <a:off x="2" y="0"/>
            <a:ext cx="12192007" cy="6856941"/>
          </a:xfrm>
          <a:prstGeom prst="rect">
            <a:avLst/>
          </a:prstGeom>
          <a:noFill/>
          <a:ln>
            <a:noFill/>
          </a:ln>
        </p:spPr>
      </p:pic>
      <p:sp>
        <p:nvSpPr>
          <p:cNvPr id="259" name="Google Shape;259;g310fd773917_0_487"/>
          <p:cNvSpPr/>
          <p:nvPr/>
        </p:nvSpPr>
        <p:spPr>
          <a:xfrm>
            <a:off x="583400" y="4181486"/>
            <a:ext cx="285200" cy="35994"/>
          </a:xfrm>
          <a:prstGeom prst="rect">
            <a:avLst/>
          </a:prstGeom>
          <a:solidFill>
            <a:srgbClr val="FFFFFF"/>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solidFill>
                <a:srgbClr val="FFFFFF"/>
              </a:solidFill>
            </a:endParaRPr>
          </a:p>
        </p:txBody>
      </p:sp>
      <p:sp>
        <p:nvSpPr>
          <p:cNvPr id="260" name="Google Shape;260;g310fd773917_0_487"/>
          <p:cNvSpPr txBox="1">
            <a:spLocks noGrp="1"/>
          </p:cNvSpPr>
          <p:nvPr>
            <p:ph type="title"/>
          </p:nvPr>
        </p:nvSpPr>
        <p:spPr>
          <a:xfrm>
            <a:off x="415617" y="4241087"/>
            <a:ext cx="7623200" cy="2376233"/>
          </a:xfrm>
          <a:prstGeom prst="rect">
            <a:avLst/>
          </a:prstGeom>
        </p:spPr>
        <p:txBody>
          <a:bodyPr spcFirstLastPara="1" wrap="square" lIns="182850" tIns="182850" rIns="182850" bIns="182850" anchor="t" anchorCtr="0">
            <a:normAutofit/>
          </a:bodyPr>
          <a:lstStyle>
            <a:lvl1pPr lvl="0">
              <a:spcBef>
                <a:spcPts val="0"/>
              </a:spcBef>
              <a:spcAft>
                <a:spcPts val="0"/>
              </a:spcAft>
              <a:buSzPts val="100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261" name="Google Shape;261;g310fd773917_0_487"/>
          <p:cNvSpPr txBox="1">
            <a:spLocks noGrp="1"/>
          </p:cNvSpPr>
          <p:nvPr>
            <p:ph type="subTitle" idx="1"/>
          </p:nvPr>
        </p:nvSpPr>
        <p:spPr>
          <a:xfrm>
            <a:off x="908350" y="4033983"/>
            <a:ext cx="10439000" cy="330949"/>
          </a:xfrm>
          <a:prstGeom prst="rect">
            <a:avLst/>
          </a:prstGeom>
        </p:spPr>
        <p:txBody>
          <a:bodyPr spcFirstLastPara="1" wrap="square" lIns="182850" tIns="182850" rIns="182850" bIns="182850" anchor="ctr" anchorCtr="0">
            <a:noAutofit/>
          </a:bodyPr>
          <a:lstStyle>
            <a:lvl1pPr lvl="0">
              <a:spcBef>
                <a:spcPts val="0"/>
              </a:spcBef>
              <a:spcAft>
                <a:spcPts val="0"/>
              </a:spcAft>
              <a:buClr>
                <a:schemeClr val="lt1"/>
              </a:buClr>
              <a:buSzPts val="2800"/>
              <a:buNone/>
              <a:defRPr sz="1866" b="1">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extLst>
      <p:ext uri="{BB962C8B-B14F-4D97-AF65-F5344CB8AC3E}">
        <p14:creationId xmlns:p14="http://schemas.microsoft.com/office/powerpoint/2010/main" val="27820096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Playful - Image Text (1)">
  <p:cSld name="Playful - Image Text (1)">
    <p:bg>
      <p:bgPr>
        <a:blipFill>
          <a:blip r:embed="rId2">
            <a:alphaModFix/>
          </a:blip>
          <a:stretch>
            <a:fillRect/>
          </a:stretch>
        </a:blipFill>
        <a:effectLst/>
      </p:bgPr>
    </p:bg>
    <p:spTree>
      <p:nvGrpSpPr>
        <p:cNvPr id="1" name="Shape 262"/>
        <p:cNvGrpSpPr/>
        <p:nvPr/>
      </p:nvGrpSpPr>
      <p:grpSpPr>
        <a:xfrm>
          <a:off x="0" y="0"/>
          <a:ext cx="0" cy="0"/>
          <a:chOff x="0" y="0"/>
          <a:chExt cx="0" cy="0"/>
        </a:xfrm>
      </p:grpSpPr>
      <p:pic>
        <p:nvPicPr>
          <p:cNvPr id="263" name="Google Shape;263;g310fd773917_0_493"/>
          <p:cNvPicPr preferRelativeResize="0"/>
          <p:nvPr/>
        </p:nvPicPr>
        <p:blipFill>
          <a:blip r:embed="rId3">
            <a:alphaModFix/>
          </a:blip>
          <a:stretch>
            <a:fillRect/>
          </a:stretch>
        </p:blipFill>
        <p:spPr>
          <a:xfrm>
            <a:off x="5334034" y="-133419"/>
            <a:ext cx="6858001" cy="7124981"/>
          </a:xfrm>
          <a:prstGeom prst="rect">
            <a:avLst/>
          </a:prstGeom>
          <a:noFill/>
          <a:ln>
            <a:noFill/>
          </a:ln>
        </p:spPr>
      </p:pic>
      <p:sp>
        <p:nvSpPr>
          <p:cNvPr id="264" name="Google Shape;264;g310fd773917_0_493"/>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pic>
        <p:nvPicPr>
          <p:cNvPr id="265" name="Google Shape;265;g310fd773917_0_493"/>
          <p:cNvPicPr preferRelativeResize="0"/>
          <p:nvPr/>
        </p:nvPicPr>
        <p:blipFill>
          <a:blip r:embed="rId4">
            <a:alphaModFix/>
          </a:blip>
          <a:stretch>
            <a:fillRect/>
          </a:stretch>
        </p:blipFill>
        <p:spPr>
          <a:xfrm>
            <a:off x="10464484" y="0"/>
            <a:ext cx="1727550" cy="1796623"/>
          </a:xfrm>
          <a:prstGeom prst="rect">
            <a:avLst/>
          </a:prstGeom>
          <a:noFill/>
          <a:ln>
            <a:noFill/>
          </a:ln>
        </p:spPr>
      </p:pic>
      <p:sp>
        <p:nvSpPr>
          <p:cNvPr id="266" name="Google Shape;266;g310fd773917_0_493"/>
          <p:cNvSpPr/>
          <p:nvPr/>
        </p:nvSpPr>
        <p:spPr>
          <a:xfrm>
            <a:off x="0" y="-28150"/>
            <a:ext cx="6180400" cy="6886337"/>
          </a:xfrm>
          <a:prstGeom prst="rect">
            <a:avLst/>
          </a:prstGeom>
          <a:solidFill>
            <a:schemeClr val="lt1"/>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p>
        </p:txBody>
      </p:sp>
      <p:sp>
        <p:nvSpPr>
          <p:cNvPr id="267" name="Google Shape;267;g310fd773917_0_493"/>
          <p:cNvSpPr/>
          <p:nvPr/>
        </p:nvSpPr>
        <p:spPr>
          <a:xfrm>
            <a:off x="961050" y="1643417"/>
            <a:ext cx="285200" cy="35994"/>
          </a:xfrm>
          <a:prstGeom prst="rect">
            <a:avLst/>
          </a:prstGeom>
          <a:solidFill>
            <a:srgbClr val="212020"/>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solidFill>
                <a:srgbClr val="212020"/>
              </a:solidFill>
            </a:endParaRPr>
          </a:p>
        </p:txBody>
      </p:sp>
      <p:sp>
        <p:nvSpPr>
          <p:cNvPr id="268" name="Google Shape;268;g310fd773917_0_493"/>
          <p:cNvSpPr txBox="1">
            <a:spLocks noGrp="1"/>
          </p:cNvSpPr>
          <p:nvPr>
            <p:ph type="title"/>
          </p:nvPr>
        </p:nvSpPr>
        <p:spPr>
          <a:xfrm>
            <a:off x="793267" y="1753819"/>
            <a:ext cx="4639000" cy="1211213"/>
          </a:xfrm>
          <a:prstGeom prst="rect">
            <a:avLst/>
          </a:prstGeom>
        </p:spPr>
        <p:txBody>
          <a:bodyPr spcFirstLastPara="1" wrap="square" lIns="182850" tIns="182850" rIns="182850" bIns="182850" anchor="t" anchorCtr="0">
            <a:normAutofit/>
          </a:bodyPr>
          <a:lstStyle>
            <a:lvl1pPr lvl="0">
              <a:spcBef>
                <a:spcPts val="0"/>
              </a:spcBef>
              <a:spcAft>
                <a:spcPts val="0"/>
              </a:spcAft>
              <a:buClr>
                <a:srgbClr val="212020"/>
              </a:buClr>
              <a:buSzPts val="5000"/>
              <a:buNone/>
              <a:defRPr sz="3333">
                <a:solidFill>
                  <a:srgbClr val="212020"/>
                </a:solidFill>
              </a:defRPr>
            </a:lvl1pPr>
            <a:lvl2pPr lvl="1">
              <a:spcBef>
                <a:spcPts val="0"/>
              </a:spcBef>
              <a:spcAft>
                <a:spcPts val="0"/>
              </a:spcAft>
              <a:buClr>
                <a:srgbClr val="212020"/>
              </a:buClr>
              <a:buSzPts val="5600"/>
              <a:buNone/>
              <a:defRPr>
                <a:solidFill>
                  <a:srgbClr val="212020"/>
                </a:solidFill>
              </a:defRPr>
            </a:lvl2pPr>
            <a:lvl3pPr lvl="2">
              <a:spcBef>
                <a:spcPts val="0"/>
              </a:spcBef>
              <a:spcAft>
                <a:spcPts val="0"/>
              </a:spcAft>
              <a:buClr>
                <a:srgbClr val="212020"/>
              </a:buClr>
              <a:buSzPts val="5600"/>
              <a:buNone/>
              <a:defRPr>
                <a:solidFill>
                  <a:srgbClr val="212020"/>
                </a:solidFill>
              </a:defRPr>
            </a:lvl3pPr>
            <a:lvl4pPr lvl="3">
              <a:spcBef>
                <a:spcPts val="0"/>
              </a:spcBef>
              <a:spcAft>
                <a:spcPts val="0"/>
              </a:spcAft>
              <a:buClr>
                <a:srgbClr val="212020"/>
              </a:buClr>
              <a:buSzPts val="5600"/>
              <a:buNone/>
              <a:defRPr>
                <a:solidFill>
                  <a:srgbClr val="212020"/>
                </a:solidFill>
              </a:defRPr>
            </a:lvl4pPr>
            <a:lvl5pPr lvl="4">
              <a:spcBef>
                <a:spcPts val="0"/>
              </a:spcBef>
              <a:spcAft>
                <a:spcPts val="0"/>
              </a:spcAft>
              <a:buClr>
                <a:srgbClr val="212020"/>
              </a:buClr>
              <a:buSzPts val="5600"/>
              <a:buNone/>
              <a:defRPr>
                <a:solidFill>
                  <a:srgbClr val="212020"/>
                </a:solidFill>
              </a:defRPr>
            </a:lvl5pPr>
            <a:lvl6pPr lvl="5">
              <a:spcBef>
                <a:spcPts val="0"/>
              </a:spcBef>
              <a:spcAft>
                <a:spcPts val="0"/>
              </a:spcAft>
              <a:buClr>
                <a:srgbClr val="212020"/>
              </a:buClr>
              <a:buSzPts val="5600"/>
              <a:buNone/>
              <a:defRPr>
                <a:solidFill>
                  <a:srgbClr val="212020"/>
                </a:solidFill>
              </a:defRPr>
            </a:lvl6pPr>
            <a:lvl7pPr lvl="6">
              <a:spcBef>
                <a:spcPts val="0"/>
              </a:spcBef>
              <a:spcAft>
                <a:spcPts val="0"/>
              </a:spcAft>
              <a:buClr>
                <a:srgbClr val="212020"/>
              </a:buClr>
              <a:buSzPts val="5600"/>
              <a:buNone/>
              <a:defRPr>
                <a:solidFill>
                  <a:srgbClr val="212020"/>
                </a:solidFill>
              </a:defRPr>
            </a:lvl7pPr>
            <a:lvl8pPr lvl="7">
              <a:spcBef>
                <a:spcPts val="0"/>
              </a:spcBef>
              <a:spcAft>
                <a:spcPts val="0"/>
              </a:spcAft>
              <a:buClr>
                <a:srgbClr val="212020"/>
              </a:buClr>
              <a:buSzPts val="5600"/>
              <a:buNone/>
              <a:defRPr>
                <a:solidFill>
                  <a:srgbClr val="212020"/>
                </a:solidFill>
              </a:defRPr>
            </a:lvl8pPr>
            <a:lvl9pPr lvl="8">
              <a:spcBef>
                <a:spcPts val="0"/>
              </a:spcBef>
              <a:spcAft>
                <a:spcPts val="0"/>
              </a:spcAft>
              <a:buClr>
                <a:srgbClr val="212020"/>
              </a:buClr>
              <a:buSzPts val="5600"/>
              <a:buNone/>
              <a:defRPr>
                <a:solidFill>
                  <a:srgbClr val="212020"/>
                </a:solidFill>
              </a:defRPr>
            </a:lvl9pPr>
          </a:lstStyle>
          <a:p>
            <a:endParaRPr/>
          </a:p>
        </p:txBody>
      </p:sp>
      <p:sp>
        <p:nvSpPr>
          <p:cNvPr id="269" name="Google Shape;269;g310fd773917_0_493"/>
          <p:cNvSpPr txBox="1">
            <a:spLocks noGrp="1"/>
          </p:cNvSpPr>
          <p:nvPr>
            <p:ph type="subTitle" idx="1"/>
          </p:nvPr>
        </p:nvSpPr>
        <p:spPr>
          <a:xfrm>
            <a:off x="1286000" y="1495914"/>
            <a:ext cx="4230400" cy="330949"/>
          </a:xfrm>
          <a:prstGeom prst="rect">
            <a:avLst/>
          </a:prstGeom>
        </p:spPr>
        <p:txBody>
          <a:bodyPr spcFirstLastPara="1" wrap="square" lIns="182850" tIns="182850" rIns="182850" bIns="182850" anchor="ctr" anchorCtr="0">
            <a:noAutofit/>
          </a:bodyPr>
          <a:lstStyle>
            <a:lvl1pPr lvl="0">
              <a:spcBef>
                <a:spcPts val="0"/>
              </a:spcBef>
              <a:spcAft>
                <a:spcPts val="0"/>
              </a:spcAft>
              <a:buSzPts val="2800"/>
              <a:buNone/>
              <a:defRPr sz="1866"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0" name="Google Shape;270;g310fd773917_0_493"/>
          <p:cNvSpPr txBox="1">
            <a:spLocks noGrp="1"/>
          </p:cNvSpPr>
          <p:nvPr>
            <p:ph type="subTitle" idx="2"/>
          </p:nvPr>
        </p:nvSpPr>
        <p:spPr>
          <a:xfrm>
            <a:off x="793267" y="2982995"/>
            <a:ext cx="4740600" cy="2650991"/>
          </a:xfrm>
          <a:prstGeom prst="rect">
            <a:avLst/>
          </a:prstGeom>
        </p:spPr>
        <p:txBody>
          <a:bodyPr spcFirstLastPara="1" wrap="square" lIns="182850" tIns="182850" rIns="182850" bIns="182850" anchor="t" anchorCtr="0">
            <a:noAutofit/>
          </a:bodyPr>
          <a:lstStyle>
            <a:lvl1pPr lvl="0">
              <a:spcBef>
                <a:spcPts val="0"/>
              </a:spcBef>
              <a:spcAft>
                <a:spcPts val="0"/>
              </a:spcAft>
              <a:buSzPts val="1800"/>
              <a:buNone/>
              <a:defRPr sz="1200"/>
            </a:lvl1pPr>
            <a:lvl2pPr lvl="1">
              <a:spcBef>
                <a:spcPts val="0"/>
              </a:spcBef>
              <a:spcAft>
                <a:spcPts val="0"/>
              </a:spcAft>
              <a:buSzPts val="1800"/>
              <a:buNone/>
              <a:defRPr sz="1200"/>
            </a:lvl2pPr>
            <a:lvl3pPr lvl="2">
              <a:spcBef>
                <a:spcPts val="0"/>
              </a:spcBef>
              <a:spcAft>
                <a:spcPts val="0"/>
              </a:spcAft>
              <a:buSzPts val="1800"/>
              <a:buNone/>
              <a:defRPr sz="1200"/>
            </a:lvl3pPr>
            <a:lvl4pPr lvl="3">
              <a:spcBef>
                <a:spcPts val="0"/>
              </a:spcBef>
              <a:spcAft>
                <a:spcPts val="0"/>
              </a:spcAft>
              <a:buSzPts val="1800"/>
              <a:buNone/>
              <a:defRPr sz="1200"/>
            </a:lvl4pPr>
            <a:lvl5pPr lvl="4">
              <a:spcBef>
                <a:spcPts val="0"/>
              </a:spcBef>
              <a:spcAft>
                <a:spcPts val="0"/>
              </a:spcAft>
              <a:buSzPts val="1800"/>
              <a:buNone/>
              <a:defRPr sz="1200"/>
            </a:lvl5pPr>
            <a:lvl6pPr lvl="5">
              <a:spcBef>
                <a:spcPts val="0"/>
              </a:spcBef>
              <a:spcAft>
                <a:spcPts val="0"/>
              </a:spcAft>
              <a:buSzPts val="1800"/>
              <a:buNone/>
              <a:defRPr sz="1200"/>
            </a:lvl6pPr>
            <a:lvl7pPr lvl="6">
              <a:spcBef>
                <a:spcPts val="0"/>
              </a:spcBef>
              <a:spcAft>
                <a:spcPts val="0"/>
              </a:spcAft>
              <a:buSzPts val="1800"/>
              <a:buNone/>
              <a:defRPr sz="1200"/>
            </a:lvl7pPr>
            <a:lvl8pPr lvl="7">
              <a:spcBef>
                <a:spcPts val="0"/>
              </a:spcBef>
              <a:spcAft>
                <a:spcPts val="0"/>
              </a:spcAft>
              <a:buSzPts val="1800"/>
              <a:buNone/>
              <a:defRPr sz="1200"/>
            </a:lvl8pPr>
            <a:lvl9pPr lvl="8">
              <a:spcBef>
                <a:spcPts val="0"/>
              </a:spcBef>
              <a:spcAft>
                <a:spcPts val="0"/>
              </a:spcAft>
              <a:buSzPts val="1800"/>
              <a:buNone/>
              <a:defRPr sz="1200"/>
            </a:lvl9pPr>
          </a:lstStyle>
          <a:p>
            <a:endParaRPr/>
          </a:p>
        </p:txBody>
      </p:sp>
    </p:spTree>
    <p:extLst>
      <p:ext uri="{BB962C8B-B14F-4D97-AF65-F5344CB8AC3E}">
        <p14:creationId xmlns:p14="http://schemas.microsoft.com/office/powerpoint/2010/main" val="64414069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Playful - Image Text (2)">
  <p:cSld name="Playful - Image Text (2)">
    <p:bg>
      <p:bgPr>
        <a:blipFill>
          <a:blip r:embed="rId2">
            <a:alphaModFix/>
          </a:blip>
          <a:stretch>
            <a:fillRect/>
          </a:stretch>
        </a:blipFill>
        <a:effectLst/>
      </p:bgPr>
    </p:bg>
    <p:spTree>
      <p:nvGrpSpPr>
        <p:cNvPr id="1" name="Shape 271"/>
        <p:cNvGrpSpPr/>
        <p:nvPr/>
      </p:nvGrpSpPr>
      <p:grpSpPr>
        <a:xfrm>
          <a:off x="0" y="0"/>
          <a:ext cx="0" cy="0"/>
          <a:chOff x="0" y="0"/>
          <a:chExt cx="0" cy="0"/>
        </a:xfrm>
      </p:grpSpPr>
      <p:pic>
        <p:nvPicPr>
          <p:cNvPr id="272" name="Google Shape;272;g310fd773917_0_502"/>
          <p:cNvPicPr preferRelativeResize="0"/>
          <p:nvPr/>
        </p:nvPicPr>
        <p:blipFill>
          <a:blip r:embed="rId3">
            <a:alphaModFix/>
          </a:blip>
          <a:stretch>
            <a:fillRect/>
          </a:stretch>
        </p:blipFill>
        <p:spPr>
          <a:xfrm>
            <a:off x="5214884" y="-55943"/>
            <a:ext cx="6969883" cy="6968808"/>
          </a:xfrm>
          <a:prstGeom prst="rect">
            <a:avLst/>
          </a:prstGeom>
          <a:noFill/>
          <a:ln>
            <a:noFill/>
          </a:ln>
        </p:spPr>
      </p:pic>
      <p:sp>
        <p:nvSpPr>
          <p:cNvPr id="273" name="Google Shape;273;g310fd773917_0_502"/>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pic>
        <p:nvPicPr>
          <p:cNvPr id="274" name="Google Shape;274;g310fd773917_0_502"/>
          <p:cNvPicPr preferRelativeResize="0"/>
          <p:nvPr/>
        </p:nvPicPr>
        <p:blipFill>
          <a:blip r:embed="rId4">
            <a:alphaModFix/>
          </a:blip>
          <a:stretch>
            <a:fillRect/>
          </a:stretch>
        </p:blipFill>
        <p:spPr>
          <a:xfrm>
            <a:off x="10464484" y="0"/>
            <a:ext cx="1727550" cy="1796623"/>
          </a:xfrm>
          <a:prstGeom prst="rect">
            <a:avLst/>
          </a:prstGeom>
          <a:noFill/>
          <a:ln>
            <a:noFill/>
          </a:ln>
        </p:spPr>
      </p:pic>
      <p:sp>
        <p:nvSpPr>
          <p:cNvPr id="275" name="Google Shape;275;g310fd773917_0_502"/>
          <p:cNvSpPr/>
          <p:nvPr/>
        </p:nvSpPr>
        <p:spPr>
          <a:xfrm>
            <a:off x="0" y="-28150"/>
            <a:ext cx="6180400" cy="6886337"/>
          </a:xfrm>
          <a:prstGeom prst="rect">
            <a:avLst/>
          </a:prstGeom>
          <a:solidFill>
            <a:schemeClr val="lt1"/>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p>
        </p:txBody>
      </p:sp>
      <p:sp>
        <p:nvSpPr>
          <p:cNvPr id="276" name="Google Shape;276;g310fd773917_0_502"/>
          <p:cNvSpPr/>
          <p:nvPr/>
        </p:nvSpPr>
        <p:spPr>
          <a:xfrm>
            <a:off x="961050" y="1643417"/>
            <a:ext cx="285200" cy="35994"/>
          </a:xfrm>
          <a:prstGeom prst="rect">
            <a:avLst/>
          </a:prstGeom>
          <a:solidFill>
            <a:srgbClr val="212020"/>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solidFill>
                <a:srgbClr val="212020"/>
              </a:solidFill>
            </a:endParaRPr>
          </a:p>
        </p:txBody>
      </p:sp>
      <p:sp>
        <p:nvSpPr>
          <p:cNvPr id="277" name="Google Shape;277;g310fd773917_0_502"/>
          <p:cNvSpPr txBox="1">
            <a:spLocks noGrp="1"/>
          </p:cNvSpPr>
          <p:nvPr>
            <p:ph type="title"/>
          </p:nvPr>
        </p:nvSpPr>
        <p:spPr>
          <a:xfrm>
            <a:off x="793267" y="1753819"/>
            <a:ext cx="4639000" cy="1211213"/>
          </a:xfrm>
          <a:prstGeom prst="rect">
            <a:avLst/>
          </a:prstGeom>
        </p:spPr>
        <p:txBody>
          <a:bodyPr spcFirstLastPara="1" wrap="square" lIns="182850" tIns="182850" rIns="182850" bIns="182850" anchor="t" anchorCtr="0">
            <a:normAutofit/>
          </a:bodyPr>
          <a:lstStyle>
            <a:lvl1pPr lvl="0">
              <a:spcBef>
                <a:spcPts val="0"/>
              </a:spcBef>
              <a:spcAft>
                <a:spcPts val="0"/>
              </a:spcAft>
              <a:buClr>
                <a:srgbClr val="212020"/>
              </a:buClr>
              <a:buSzPts val="5000"/>
              <a:buNone/>
              <a:defRPr sz="3333">
                <a:solidFill>
                  <a:srgbClr val="212020"/>
                </a:solidFill>
              </a:defRPr>
            </a:lvl1pPr>
            <a:lvl2pPr lvl="1">
              <a:spcBef>
                <a:spcPts val="0"/>
              </a:spcBef>
              <a:spcAft>
                <a:spcPts val="0"/>
              </a:spcAft>
              <a:buClr>
                <a:srgbClr val="212020"/>
              </a:buClr>
              <a:buSzPts val="5600"/>
              <a:buNone/>
              <a:defRPr>
                <a:solidFill>
                  <a:srgbClr val="212020"/>
                </a:solidFill>
              </a:defRPr>
            </a:lvl2pPr>
            <a:lvl3pPr lvl="2">
              <a:spcBef>
                <a:spcPts val="0"/>
              </a:spcBef>
              <a:spcAft>
                <a:spcPts val="0"/>
              </a:spcAft>
              <a:buClr>
                <a:srgbClr val="212020"/>
              </a:buClr>
              <a:buSzPts val="5600"/>
              <a:buNone/>
              <a:defRPr>
                <a:solidFill>
                  <a:srgbClr val="212020"/>
                </a:solidFill>
              </a:defRPr>
            </a:lvl3pPr>
            <a:lvl4pPr lvl="3">
              <a:spcBef>
                <a:spcPts val="0"/>
              </a:spcBef>
              <a:spcAft>
                <a:spcPts val="0"/>
              </a:spcAft>
              <a:buClr>
                <a:srgbClr val="212020"/>
              </a:buClr>
              <a:buSzPts val="5600"/>
              <a:buNone/>
              <a:defRPr>
                <a:solidFill>
                  <a:srgbClr val="212020"/>
                </a:solidFill>
              </a:defRPr>
            </a:lvl4pPr>
            <a:lvl5pPr lvl="4">
              <a:spcBef>
                <a:spcPts val="0"/>
              </a:spcBef>
              <a:spcAft>
                <a:spcPts val="0"/>
              </a:spcAft>
              <a:buClr>
                <a:srgbClr val="212020"/>
              </a:buClr>
              <a:buSzPts val="5600"/>
              <a:buNone/>
              <a:defRPr>
                <a:solidFill>
                  <a:srgbClr val="212020"/>
                </a:solidFill>
              </a:defRPr>
            </a:lvl5pPr>
            <a:lvl6pPr lvl="5">
              <a:spcBef>
                <a:spcPts val="0"/>
              </a:spcBef>
              <a:spcAft>
                <a:spcPts val="0"/>
              </a:spcAft>
              <a:buClr>
                <a:srgbClr val="212020"/>
              </a:buClr>
              <a:buSzPts val="5600"/>
              <a:buNone/>
              <a:defRPr>
                <a:solidFill>
                  <a:srgbClr val="212020"/>
                </a:solidFill>
              </a:defRPr>
            </a:lvl6pPr>
            <a:lvl7pPr lvl="6">
              <a:spcBef>
                <a:spcPts val="0"/>
              </a:spcBef>
              <a:spcAft>
                <a:spcPts val="0"/>
              </a:spcAft>
              <a:buClr>
                <a:srgbClr val="212020"/>
              </a:buClr>
              <a:buSzPts val="5600"/>
              <a:buNone/>
              <a:defRPr>
                <a:solidFill>
                  <a:srgbClr val="212020"/>
                </a:solidFill>
              </a:defRPr>
            </a:lvl7pPr>
            <a:lvl8pPr lvl="7">
              <a:spcBef>
                <a:spcPts val="0"/>
              </a:spcBef>
              <a:spcAft>
                <a:spcPts val="0"/>
              </a:spcAft>
              <a:buClr>
                <a:srgbClr val="212020"/>
              </a:buClr>
              <a:buSzPts val="5600"/>
              <a:buNone/>
              <a:defRPr>
                <a:solidFill>
                  <a:srgbClr val="212020"/>
                </a:solidFill>
              </a:defRPr>
            </a:lvl8pPr>
            <a:lvl9pPr lvl="8">
              <a:spcBef>
                <a:spcPts val="0"/>
              </a:spcBef>
              <a:spcAft>
                <a:spcPts val="0"/>
              </a:spcAft>
              <a:buClr>
                <a:srgbClr val="212020"/>
              </a:buClr>
              <a:buSzPts val="5600"/>
              <a:buNone/>
              <a:defRPr>
                <a:solidFill>
                  <a:srgbClr val="212020"/>
                </a:solidFill>
              </a:defRPr>
            </a:lvl9pPr>
          </a:lstStyle>
          <a:p>
            <a:endParaRPr/>
          </a:p>
        </p:txBody>
      </p:sp>
      <p:sp>
        <p:nvSpPr>
          <p:cNvPr id="278" name="Google Shape;278;g310fd773917_0_502"/>
          <p:cNvSpPr txBox="1">
            <a:spLocks noGrp="1"/>
          </p:cNvSpPr>
          <p:nvPr>
            <p:ph type="subTitle" idx="1"/>
          </p:nvPr>
        </p:nvSpPr>
        <p:spPr>
          <a:xfrm>
            <a:off x="1286000" y="1495914"/>
            <a:ext cx="4230400" cy="330949"/>
          </a:xfrm>
          <a:prstGeom prst="rect">
            <a:avLst/>
          </a:prstGeom>
        </p:spPr>
        <p:txBody>
          <a:bodyPr spcFirstLastPara="1" wrap="square" lIns="182850" tIns="182850" rIns="182850" bIns="182850" anchor="ctr" anchorCtr="0">
            <a:noAutofit/>
          </a:bodyPr>
          <a:lstStyle>
            <a:lvl1pPr lvl="0">
              <a:spcBef>
                <a:spcPts val="0"/>
              </a:spcBef>
              <a:spcAft>
                <a:spcPts val="0"/>
              </a:spcAft>
              <a:buSzPts val="2800"/>
              <a:buNone/>
              <a:defRPr sz="1866"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9" name="Google Shape;279;g310fd773917_0_502"/>
          <p:cNvSpPr txBox="1">
            <a:spLocks noGrp="1"/>
          </p:cNvSpPr>
          <p:nvPr>
            <p:ph type="subTitle" idx="2"/>
          </p:nvPr>
        </p:nvSpPr>
        <p:spPr>
          <a:xfrm>
            <a:off x="793267" y="2982995"/>
            <a:ext cx="4740600" cy="2650991"/>
          </a:xfrm>
          <a:prstGeom prst="rect">
            <a:avLst/>
          </a:prstGeom>
        </p:spPr>
        <p:txBody>
          <a:bodyPr spcFirstLastPara="1" wrap="square" lIns="182850" tIns="182850" rIns="182850" bIns="182850" anchor="t" anchorCtr="0">
            <a:noAutofit/>
          </a:bodyPr>
          <a:lstStyle>
            <a:lvl1pPr lvl="0">
              <a:spcBef>
                <a:spcPts val="0"/>
              </a:spcBef>
              <a:spcAft>
                <a:spcPts val="0"/>
              </a:spcAft>
              <a:buSzPts val="1800"/>
              <a:buNone/>
              <a:defRPr sz="1200"/>
            </a:lvl1pPr>
            <a:lvl2pPr lvl="1">
              <a:spcBef>
                <a:spcPts val="0"/>
              </a:spcBef>
              <a:spcAft>
                <a:spcPts val="0"/>
              </a:spcAft>
              <a:buSzPts val="1800"/>
              <a:buNone/>
              <a:defRPr sz="1200"/>
            </a:lvl2pPr>
            <a:lvl3pPr lvl="2">
              <a:spcBef>
                <a:spcPts val="0"/>
              </a:spcBef>
              <a:spcAft>
                <a:spcPts val="0"/>
              </a:spcAft>
              <a:buSzPts val="1800"/>
              <a:buNone/>
              <a:defRPr sz="1200"/>
            </a:lvl3pPr>
            <a:lvl4pPr lvl="3">
              <a:spcBef>
                <a:spcPts val="0"/>
              </a:spcBef>
              <a:spcAft>
                <a:spcPts val="0"/>
              </a:spcAft>
              <a:buSzPts val="1800"/>
              <a:buNone/>
              <a:defRPr sz="1200"/>
            </a:lvl4pPr>
            <a:lvl5pPr lvl="4">
              <a:spcBef>
                <a:spcPts val="0"/>
              </a:spcBef>
              <a:spcAft>
                <a:spcPts val="0"/>
              </a:spcAft>
              <a:buSzPts val="1800"/>
              <a:buNone/>
              <a:defRPr sz="1200"/>
            </a:lvl5pPr>
            <a:lvl6pPr lvl="5">
              <a:spcBef>
                <a:spcPts val="0"/>
              </a:spcBef>
              <a:spcAft>
                <a:spcPts val="0"/>
              </a:spcAft>
              <a:buSzPts val="1800"/>
              <a:buNone/>
              <a:defRPr sz="1200"/>
            </a:lvl6pPr>
            <a:lvl7pPr lvl="6">
              <a:spcBef>
                <a:spcPts val="0"/>
              </a:spcBef>
              <a:spcAft>
                <a:spcPts val="0"/>
              </a:spcAft>
              <a:buSzPts val="1800"/>
              <a:buNone/>
              <a:defRPr sz="1200"/>
            </a:lvl7pPr>
            <a:lvl8pPr lvl="7">
              <a:spcBef>
                <a:spcPts val="0"/>
              </a:spcBef>
              <a:spcAft>
                <a:spcPts val="0"/>
              </a:spcAft>
              <a:buSzPts val="1800"/>
              <a:buNone/>
              <a:defRPr sz="1200"/>
            </a:lvl8pPr>
            <a:lvl9pPr lvl="8">
              <a:spcBef>
                <a:spcPts val="0"/>
              </a:spcBef>
              <a:spcAft>
                <a:spcPts val="0"/>
              </a:spcAft>
              <a:buSzPts val="1800"/>
              <a:buNone/>
              <a:defRPr sz="1200"/>
            </a:lvl9pPr>
          </a:lstStyle>
          <a:p>
            <a:endParaRPr/>
          </a:p>
        </p:txBody>
      </p:sp>
    </p:spTree>
    <p:extLst>
      <p:ext uri="{BB962C8B-B14F-4D97-AF65-F5344CB8AC3E}">
        <p14:creationId xmlns:p14="http://schemas.microsoft.com/office/powerpoint/2010/main" val="84738692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Playful - Image Text (3)">
  <p:cSld name="Playful - Image Text (3)">
    <p:bg>
      <p:bgPr>
        <a:blipFill>
          <a:blip r:embed="rId2">
            <a:alphaModFix/>
          </a:blip>
          <a:stretch>
            <a:fillRect/>
          </a:stretch>
        </a:blipFill>
        <a:effectLst/>
      </p:bgPr>
    </p:bg>
    <p:spTree>
      <p:nvGrpSpPr>
        <p:cNvPr id="1" name="Shape 280"/>
        <p:cNvGrpSpPr/>
        <p:nvPr/>
      </p:nvGrpSpPr>
      <p:grpSpPr>
        <a:xfrm>
          <a:off x="0" y="0"/>
          <a:ext cx="0" cy="0"/>
          <a:chOff x="0" y="0"/>
          <a:chExt cx="0" cy="0"/>
        </a:xfrm>
      </p:grpSpPr>
      <p:pic>
        <p:nvPicPr>
          <p:cNvPr id="281" name="Google Shape;281;g310fd773917_0_511"/>
          <p:cNvPicPr preferRelativeResize="0"/>
          <p:nvPr/>
        </p:nvPicPr>
        <p:blipFill>
          <a:blip r:embed="rId3">
            <a:alphaModFix/>
          </a:blip>
          <a:stretch>
            <a:fillRect/>
          </a:stretch>
        </p:blipFill>
        <p:spPr>
          <a:xfrm>
            <a:off x="5348950" y="-96735"/>
            <a:ext cx="6858001" cy="7023511"/>
          </a:xfrm>
          <a:prstGeom prst="rect">
            <a:avLst/>
          </a:prstGeom>
          <a:noFill/>
          <a:ln>
            <a:noFill/>
          </a:ln>
        </p:spPr>
      </p:pic>
      <p:sp>
        <p:nvSpPr>
          <p:cNvPr id="282" name="Google Shape;282;g310fd773917_0_511"/>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pic>
        <p:nvPicPr>
          <p:cNvPr id="283" name="Google Shape;283;g310fd773917_0_511"/>
          <p:cNvPicPr preferRelativeResize="0"/>
          <p:nvPr/>
        </p:nvPicPr>
        <p:blipFill>
          <a:blip r:embed="rId4">
            <a:alphaModFix/>
          </a:blip>
          <a:stretch>
            <a:fillRect/>
          </a:stretch>
        </p:blipFill>
        <p:spPr>
          <a:xfrm>
            <a:off x="10464484" y="0"/>
            <a:ext cx="1727550" cy="1796623"/>
          </a:xfrm>
          <a:prstGeom prst="rect">
            <a:avLst/>
          </a:prstGeom>
          <a:noFill/>
          <a:ln>
            <a:noFill/>
          </a:ln>
        </p:spPr>
      </p:pic>
      <p:sp>
        <p:nvSpPr>
          <p:cNvPr id="284" name="Google Shape;284;g310fd773917_0_511"/>
          <p:cNvSpPr/>
          <p:nvPr/>
        </p:nvSpPr>
        <p:spPr>
          <a:xfrm>
            <a:off x="0" y="-28150"/>
            <a:ext cx="6180400" cy="6886337"/>
          </a:xfrm>
          <a:prstGeom prst="rect">
            <a:avLst/>
          </a:prstGeom>
          <a:solidFill>
            <a:schemeClr val="lt1"/>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p>
        </p:txBody>
      </p:sp>
      <p:sp>
        <p:nvSpPr>
          <p:cNvPr id="285" name="Google Shape;285;g310fd773917_0_511"/>
          <p:cNvSpPr/>
          <p:nvPr/>
        </p:nvSpPr>
        <p:spPr>
          <a:xfrm>
            <a:off x="961050" y="1643417"/>
            <a:ext cx="285200" cy="35994"/>
          </a:xfrm>
          <a:prstGeom prst="rect">
            <a:avLst/>
          </a:prstGeom>
          <a:solidFill>
            <a:srgbClr val="212020"/>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solidFill>
                <a:srgbClr val="212020"/>
              </a:solidFill>
            </a:endParaRPr>
          </a:p>
        </p:txBody>
      </p:sp>
      <p:sp>
        <p:nvSpPr>
          <p:cNvPr id="286" name="Google Shape;286;g310fd773917_0_511"/>
          <p:cNvSpPr txBox="1">
            <a:spLocks noGrp="1"/>
          </p:cNvSpPr>
          <p:nvPr>
            <p:ph type="title"/>
          </p:nvPr>
        </p:nvSpPr>
        <p:spPr>
          <a:xfrm>
            <a:off x="793267" y="1753819"/>
            <a:ext cx="4639000" cy="1211213"/>
          </a:xfrm>
          <a:prstGeom prst="rect">
            <a:avLst/>
          </a:prstGeom>
        </p:spPr>
        <p:txBody>
          <a:bodyPr spcFirstLastPara="1" wrap="square" lIns="182850" tIns="182850" rIns="182850" bIns="182850" anchor="t" anchorCtr="0">
            <a:normAutofit/>
          </a:bodyPr>
          <a:lstStyle>
            <a:lvl1pPr lvl="0">
              <a:spcBef>
                <a:spcPts val="0"/>
              </a:spcBef>
              <a:spcAft>
                <a:spcPts val="0"/>
              </a:spcAft>
              <a:buClr>
                <a:srgbClr val="212020"/>
              </a:buClr>
              <a:buSzPts val="5000"/>
              <a:buNone/>
              <a:defRPr sz="3333">
                <a:solidFill>
                  <a:srgbClr val="212020"/>
                </a:solidFill>
              </a:defRPr>
            </a:lvl1pPr>
            <a:lvl2pPr lvl="1">
              <a:spcBef>
                <a:spcPts val="0"/>
              </a:spcBef>
              <a:spcAft>
                <a:spcPts val="0"/>
              </a:spcAft>
              <a:buClr>
                <a:srgbClr val="212020"/>
              </a:buClr>
              <a:buSzPts val="5600"/>
              <a:buNone/>
              <a:defRPr>
                <a:solidFill>
                  <a:srgbClr val="212020"/>
                </a:solidFill>
              </a:defRPr>
            </a:lvl2pPr>
            <a:lvl3pPr lvl="2">
              <a:spcBef>
                <a:spcPts val="0"/>
              </a:spcBef>
              <a:spcAft>
                <a:spcPts val="0"/>
              </a:spcAft>
              <a:buClr>
                <a:srgbClr val="212020"/>
              </a:buClr>
              <a:buSzPts val="5600"/>
              <a:buNone/>
              <a:defRPr>
                <a:solidFill>
                  <a:srgbClr val="212020"/>
                </a:solidFill>
              </a:defRPr>
            </a:lvl3pPr>
            <a:lvl4pPr lvl="3">
              <a:spcBef>
                <a:spcPts val="0"/>
              </a:spcBef>
              <a:spcAft>
                <a:spcPts val="0"/>
              </a:spcAft>
              <a:buClr>
                <a:srgbClr val="212020"/>
              </a:buClr>
              <a:buSzPts val="5600"/>
              <a:buNone/>
              <a:defRPr>
                <a:solidFill>
                  <a:srgbClr val="212020"/>
                </a:solidFill>
              </a:defRPr>
            </a:lvl4pPr>
            <a:lvl5pPr lvl="4">
              <a:spcBef>
                <a:spcPts val="0"/>
              </a:spcBef>
              <a:spcAft>
                <a:spcPts val="0"/>
              </a:spcAft>
              <a:buClr>
                <a:srgbClr val="212020"/>
              </a:buClr>
              <a:buSzPts val="5600"/>
              <a:buNone/>
              <a:defRPr>
                <a:solidFill>
                  <a:srgbClr val="212020"/>
                </a:solidFill>
              </a:defRPr>
            </a:lvl5pPr>
            <a:lvl6pPr lvl="5">
              <a:spcBef>
                <a:spcPts val="0"/>
              </a:spcBef>
              <a:spcAft>
                <a:spcPts val="0"/>
              </a:spcAft>
              <a:buClr>
                <a:srgbClr val="212020"/>
              </a:buClr>
              <a:buSzPts val="5600"/>
              <a:buNone/>
              <a:defRPr>
                <a:solidFill>
                  <a:srgbClr val="212020"/>
                </a:solidFill>
              </a:defRPr>
            </a:lvl6pPr>
            <a:lvl7pPr lvl="6">
              <a:spcBef>
                <a:spcPts val="0"/>
              </a:spcBef>
              <a:spcAft>
                <a:spcPts val="0"/>
              </a:spcAft>
              <a:buClr>
                <a:srgbClr val="212020"/>
              </a:buClr>
              <a:buSzPts val="5600"/>
              <a:buNone/>
              <a:defRPr>
                <a:solidFill>
                  <a:srgbClr val="212020"/>
                </a:solidFill>
              </a:defRPr>
            </a:lvl7pPr>
            <a:lvl8pPr lvl="7">
              <a:spcBef>
                <a:spcPts val="0"/>
              </a:spcBef>
              <a:spcAft>
                <a:spcPts val="0"/>
              </a:spcAft>
              <a:buClr>
                <a:srgbClr val="212020"/>
              </a:buClr>
              <a:buSzPts val="5600"/>
              <a:buNone/>
              <a:defRPr>
                <a:solidFill>
                  <a:srgbClr val="212020"/>
                </a:solidFill>
              </a:defRPr>
            </a:lvl8pPr>
            <a:lvl9pPr lvl="8">
              <a:spcBef>
                <a:spcPts val="0"/>
              </a:spcBef>
              <a:spcAft>
                <a:spcPts val="0"/>
              </a:spcAft>
              <a:buClr>
                <a:srgbClr val="212020"/>
              </a:buClr>
              <a:buSzPts val="5600"/>
              <a:buNone/>
              <a:defRPr>
                <a:solidFill>
                  <a:srgbClr val="212020"/>
                </a:solidFill>
              </a:defRPr>
            </a:lvl9pPr>
          </a:lstStyle>
          <a:p>
            <a:endParaRPr/>
          </a:p>
        </p:txBody>
      </p:sp>
      <p:sp>
        <p:nvSpPr>
          <p:cNvPr id="287" name="Google Shape;287;g310fd773917_0_511"/>
          <p:cNvSpPr txBox="1">
            <a:spLocks noGrp="1"/>
          </p:cNvSpPr>
          <p:nvPr>
            <p:ph type="subTitle" idx="1"/>
          </p:nvPr>
        </p:nvSpPr>
        <p:spPr>
          <a:xfrm>
            <a:off x="1286000" y="1495914"/>
            <a:ext cx="4230400" cy="330949"/>
          </a:xfrm>
          <a:prstGeom prst="rect">
            <a:avLst/>
          </a:prstGeom>
        </p:spPr>
        <p:txBody>
          <a:bodyPr spcFirstLastPara="1" wrap="square" lIns="182850" tIns="182850" rIns="182850" bIns="182850" anchor="ctr" anchorCtr="0">
            <a:noAutofit/>
          </a:bodyPr>
          <a:lstStyle>
            <a:lvl1pPr lvl="0">
              <a:spcBef>
                <a:spcPts val="0"/>
              </a:spcBef>
              <a:spcAft>
                <a:spcPts val="0"/>
              </a:spcAft>
              <a:buSzPts val="2800"/>
              <a:buNone/>
              <a:defRPr sz="1866"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8" name="Google Shape;288;g310fd773917_0_511"/>
          <p:cNvSpPr txBox="1">
            <a:spLocks noGrp="1"/>
          </p:cNvSpPr>
          <p:nvPr>
            <p:ph type="subTitle" idx="2"/>
          </p:nvPr>
        </p:nvSpPr>
        <p:spPr>
          <a:xfrm>
            <a:off x="793267" y="2982995"/>
            <a:ext cx="4740600" cy="2650991"/>
          </a:xfrm>
          <a:prstGeom prst="rect">
            <a:avLst/>
          </a:prstGeom>
        </p:spPr>
        <p:txBody>
          <a:bodyPr spcFirstLastPara="1" wrap="square" lIns="182850" tIns="182850" rIns="182850" bIns="182850" anchor="t" anchorCtr="0">
            <a:noAutofit/>
          </a:bodyPr>
          <a:lstStyle>
            <a:lvl1pPr lvl="0">
              <a:spcBef>
                <a:spcPts val="0"/>
              </a:spcBef>
              <a:spcAft>
                <a:spcPts val="0"/>
              </a:spcAft>
              <a:buSzPts val="1800"/>
              <a:buNone/>
              <a:defRPr sz="1200"/>
            </a:lvl1pPr>
            <a:lvl2pPr lvl="1">
              <a:spcBef>
                <a:spcPts val="0"/>
              </a:spcBef>
              <a:spcAft>
                <a:spcPts val="0"/>
              </a:spcAft>
              <a:buSzPts val="1800"/>
              <a:buNone/>
              <a:defRPr sz="1200"/>
            </a:lvl2pPr>
            <a:lvl3pPr lvl="2">
              <a:spcBef>
                <a:spcPts val="0"/>
              </a:spcBef>
              <a:spcAft>
                <a:spcPts val="0"/>
              </a:spcAft>
              <a:buSzPts val="1800"/>
              <a:buNone/>
              <a:defRPr sz="1200"/>
            </a:lvl3pPr>
            <a:lvl4pPr lvl="3">
              <a:spcBef>
                <a:spcPts val="0"/>
              </a:spcBef>
              <a:spcAft>
                <a:spcPts val="0"/>
              </a:spcAft>
              <a:buSzPts val="1800"/>
              <a:buNone/>
              <a:defRPr sz="1200"/>
            </a:lvl4pPr>
            <a:lvl5pPr lvl="4">
              <a:spcBef>
                <a:spcPts val="0"/>
              </a:spcBef>
              <a:spcAft>
                <a:spcPts val="0"/>
              </a:spcAft>
              <a:buSzPts val="1800"/>
              <a:buNone/>
              <a:defRPr sz="1200"/>
            </a:lvl5pPr>
            <a:lvl6pPr lvl="5">
              <a:spcBef>
                <a:spcPts val="0"/>
              </a:spcBef>
              <a:spcAft>
                <a:spcPts val="0"/>
              </a:spcAft>
              <a:buSzPts val="1800"/>
              <a:buNone/>
              <a:defRPr sz="1200"/>
            </a:lvl6pPr>
            <a:lvl7pPr lvl="6">
              <a:spcBef>
                <a:spcPts val="0"/>
              </a:spcBef>
              <a:spcAft>
                <a:spcPts val="0"/>
              </a:spcAft>
              <a:buSzPts val="1800"/>
              <a:buNone/>
              <a:defRPr sz="1200"/>
            </a:lvl7pPr>
            <a:lvl8pPr lvl="7">
              <a:spcBef>
                <a:spcPts val="0"/>
              </a:spcBef>
              <a:spcAft>
                <a:spcPts val="0"/>
              </a:spcAft>
              <a:buSzPts val="1800"/>
              <a:buNone/>
              <a:defRPr sz="1200"/>
            </a:lvl8pPr>
            <a:lvl9pPr lvl="8">
              <a:spcBef>
                <a:spcPts val="0"/>
              </a:spcBef>
              <a:spcAft>
                <a:spcPts val="0"/>
              </a:spcAft>
              <a:buSzPts val="1800"/>
              <a:buNone/>
              <a:defRPr sz="1200"/>
            </a:lvl9pPr>
          </a:lstStyle>
          <a:p>
            <a:endParaRPr/>
          </a:p>
        </p:txBody>
      </p:sp>
    </p:spTree>
    <p:extLst>
      <p:ext uri="{BB962C8B-B14F-4D97-AF65-F5344CB8AC3E}">
        <p14:creationId xmlns:p14="http://schemas.microsoft.com/office/powerpoint/2010/main" val="65838224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Playful - 3 Columns">
  <p:cSld name="Playful - 3 Columns">
    <p:spTree>
      <p:nvGrpSpPr>
        <p:cNvPr id="1" name="Shape 289"/>
        <p:cNvGrpSpPr/>
        <p:nvPr/>
      </p:nvGrpSpPr>
      <p:grpSpPr>
        <a:xfrm>
          <a:off x="0" y="0"/>
          <a:ext cx="0" cy="0"/>
          <a:chOff x="0" y="0"/>
          <a:chExt cx="0" cy="0"/>
        </a:xfrm>
      </p:grpSpPr>
      <p:sp>
        <p:nvSpPr>
          <p:cNvPr id="290" name="Google Shape;290;g310fd773917_0_520"/>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pic>
        <p:nvPicPr>
          <p:cNvPr id="291" name="Google Shape;291;g310fd773917_0_520"/>
          <p:cNvPicPr preferRelativeResize="0"/>
          <p:nvPr/>
        </p:nvPicPr>
        <p:blipFill>
          <a:blip r:embed="rId2">
            <a:alphaModFix/>
          </a:blip>
          <a:stretch>
            <a:fillRect/>
          </a:stretch>
        </p:blipFill>
        <p:spPr>
          <a:xfrm>
            <a:off x="-210133" y="-6431195"/>
            <a:ext cx="10189916" cy="9452074"/>
          </a:xfrm>
          <a:prstGeom prst="rect">
            <a:avLst/>
          </a:prstGeom>
          <a:noFill/>
          <a:ln>
            <a:noFill/>
          </a:ln>
        </p:spPr>
      </p:pic>
      <p:pic>
        <p:nvPicPr>
          <p:cNvPr id="292" name="Google Shape;292;g310fd773917_0_520"/>
          <p:cNvPicPr preferRelativeResize="0"/>
          <p:nvPr/>
        </p:nvPicPr>
        <p:blipFill>
          <a:blip r:embed="rId3">
            <a:alphaModFix/>
          </a:blip>
          <a:stretch>
            <a:fillRect/>
          </a:stretch>
        </p:blipFill>
        <p:spPr>
          <a:xfrm>
            <a:off x="10464484" y="0"/>
            <a:ext cx="1727550" cy="1796623"/>
          </a:xfrm>
          <a:prstGeom prst="rect">
            <a:avLst/>
          </a:prstGeom>
          <a:noFill/>
          <a:ln>
            <a:noFill/>
          </a:ln>
        </p:spPr>
      </p:pic>
      <p:sp>
        <p:nvSpPr>
          <p:cNvPr id="293" name="Google Shape;293;g310fd773917_0_520"/>
          <p:cNvSpPr/>
          <p:nvPr/>
        </p:nvSpPr>
        <p:spPr>
          <a:xfrm>
            <a:off x="583400" y="801733"/>
            <a:ext cx="285200" cy="35994"/>
          </a:xfrm>
          <a:prstGeom prst="rect">
            <a:avLst/>
          </a:prstGeom>
          <a:solidFill>
            <a:srgbClr val="FFFFFF"/>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solidFill>
                <a:srgbClr val="FFFFFF"/>
              </a:solidFill>
            </a:endParaRPr>
          </a:p>
        </p:txBody>
      </p:sp>
      <p:sp>
        <p:nvSpPr>
          <p:cNvPr id="294" name="Google Shape;294;g310fd773917_0_520"/>
          <p:cNvSpPr txBox="1">
            <a:spLocks noGrp="1"/>
          </p:cNvSpPr>
          <p:nvPr>
            <p:ph type="title"/>
          </p:nvPr>
        </p:nvSpPr>
        <p:spPr>
          <a:xfrm>
            <a:off x="415617" y="912135"/>
            <a:ext cx="10931800" cy="1672742"/>
          </a:xfrm>
          <a:prstGeom prst="rect">
            <a:avLst/>
          </a:prstGeom>
        </p:spPr>
        <p:txBody>
          <a:bodyPr spcFirstLastPara="1" wrap="square" lIns="182850" tIns="182850" rIns="182850" bIns="182850" anchor="t" anchorCtr="0">
            <a:normAutofit/>
          </a:bodyPr>
          <a:lstStyle>
            <a:lvl1pPr lvl="0">
              <a:spcBef>
                <a:spcPts val="0"/>
              </a:spcBef>
              <a:spcAft>
                <a:spcPts val="0"/>
              </a:spcAft>
              <a:buSzPts val="6000"/>
              <a:buNone/>
              <a:defRPr sz="40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295" name="Google Shape;295;g310fd773917_0_520"/>
          <p:cNvSpPr txBox="1">
            <a:spLocks noGrp="1"/>
          </p:cNvSpPr>
          <p:nvPr>
            <p:ph type="subTitle" idx="1"/>
          </p:nvPr>
        </p:nvSpPr>
        <p:spPr>
          <a:xfrm>
            <a:off x="908350" y="654230"/>
            <a:ext cx="10439000" cy="330949"/>
          </a:xfrm>
          <a:prstGeom prst="rect">
            <a:avLst/>
          </a:prstGeom>
        </p:spPr>
        <p:txBody>
          <a:bodyPr spcFirstLastPara="1" wrap="square" lIns="182850" tIns="182850" rIns="182850" bIns="182850" anchor="ctr" anchorCtr="0">
            <a:noAutofit/>
          </a:bodyPr>
          <a:lstStyle>
            <a:lvl1pPr lvl="0">
              <a:spcBef>
                <a:spcPts val="0"/>
              </a:spcBef>
              <a:spcAft>
                <a:spcPts val="0"/>
              </a:spcAft>
              <a:buClr>
                <a:schemeClr val="lt1"/>
              </a:buClr>
              <a:buSzPts val="2800"/>
              <a:buNone/>
              <a:defRPr sz="1866" b="1">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6" name="Google Shape;296;g310fd773917_0_520"/>
          <p:cNvSpPr txBox="1">
            <a:spLocks noGrp="1"/>
          </p:cNvSpPr>
          <p:nvPr>
            <p:ph type="title" idx="2"/>
          </p:nvPr>
        </p:nvSpPr>
        <p:spPr>
          <a:xfrm>
            <a:off x="415617" y="3561074"/>
            <a:ext cx="3616400" cy="574711"/>
          </a:xfrm>
          <a:prstGeom prst="rect">
            <a:avLst/>
          </a:prstGeom>
        </p:spPr>
        <p:txBody>
          <a:bodyPr spcFirstLastPara="1" wrap="square" lIns="182850" tIns="182850" rIns="182850" bIns="182850" anchor="b" anchorCtr="0">
            <a:normAutofit/>
          </a:bodyPr>
          <a:lstStyle>
            <a:lvl1pPr lvl="0">
              <a:spcBef>
                <a:spcPts val="0"/>
              </a:spcBef>
              <a:spcAft>
                <a:spcPts val="0"/>
              </a:spcAft>
              <a:buClr>
                <a:srgbClr val="7EBB55"/>
              </a:buClr>
              <a:buSzPts val="3200"/>
              <a:buNone/>
              <a:defRPr sz="2133">
                <a:solidFill>
                  <a:srgbClr val="7EBB55"/>
                </a:solidFill>
              </a:defRPr>
            </a:lvl1pPr>
            <a:lvl2pPr lvl="1">
              <a:spcBef>
                <a:spcPts val="0"/>
              </a:spcBef>
              <a:spcAft>
                <a:spcPts val="0"/>
              </a:spcAft>
              <a:buClr>
                <a:srgbClr val="7EBB55"/>
              </a:buClr>
              <a:buSzPts val="5600"/>
              <a:buNone/>
              <a:defRPr>
                <a:solidFill>
                  <a:srgbClr val="7EBB55"/>
                </a:solidFill>
              </a:defRPr>
            </a:lvl2pPr>
            <a:lvl3pPr lvl="2">
              <a:spcBef>
                <a:spcPts val="0"/>
              </a:spcBef>
              <a:spcAft>
                <a:spcPts val="0"/>
              </a:spcAft>
              <a:buClr>
                <a:srgbClr val="7EBB55"/>
              </a:buClr>
              <a:buSzPts val="5600"/>
              <a:buNone/>
              <a:defRPr>
                <a:solidFill>
                  <a:srgbClr val="7EBB55"/>
                </a:solidFill>
              </a:defRPr>
            </a:lvl3pPr>
            <a:lvl4pPr lvl="3">
              <a:spcBef>
                <a:spcPts val="0"/>
              </a:spcBef>
              <a:spcAft>
                <a:spcPts val="0"/>
              </a:spcAft>
              <a:buClr>
                <a:srgbClr val="7EBB55"/>
              </a:buClr>
              <a:buSzPts val="5600"/>
              <a:buNone/>
              <a:defRPr>
                <a:solidFill>
                  <a:srgbClr val="7EBB55"/>
                </a:solidFill>
              </a:defRPr>
            </a:lvl4pPr>
            <a:lvl5pPr lvl="4">
              <a:spcBef>
                <a:spcPts val="0"/>
              </a:spcBef>
              <a:spcAft>
                <a:spcPts val="0"/>
              </a:spcAft>
              <a:buClr>
                <a:srgbClr val="7EBB55"/>
              </a:buClr>
              <a:buSzPts val="5600"/>
              <a:buNone/>
              <a:defRPr>
                <a:solidFill>
                  <a:srgbClr val="7EBB55"/>
                </a:solidFill>
              </a:defRPr>
            </a:lvl5pPr>
            <a:lvl6pPr lvl="5">
              <a:spcBef>
                <a:spcPts val="0"/>
              </a:spcBef>
              <a:spcAft>
                <a:spcPts val="0"/>
              </a:spcAft>
              <a:buClr>
                <a:srgbClr val="7EBB55"/>
              </a:buClr>
              <a:buSzPts val="5600"/>
              <a:buNone/>
              <a:defRPr>
                <a:solidFill>
                  <a:srgbClr val="7EBB55"/>
                </a:solidFill>
              </a:defRPr>
            </a:lvl6pPr>
            <a:lvl7pPr lvl="6">
              <a:spcBef>
                <a:spcPts val="0"/>
              </a:spcBef>
              <a:spcAft>
                <a:spcPts val="0"/>
              </a:spcAft>
              <a:buClr>
                <a:srgbClr val="7EBB55"/>
              </a:buClr>
              <a:buSzPts val="5600"/>
              <a:buNone/>
              <a:defRPr>
                <a:solidFill>
                  <a:srgbClr val="7EBB55"/>
                </a:solidFill>
              </a:defRPr>
            </a:lvl7pPr>
            <a:lvl8pPr lvl="7">
              <a:spcBef>
                <a:spcPts val="0"/>
              </a:spcBef>
              <a:spcAft>
                <a:spcPts val="0"/>
              </a:spcAft>
              <a:buClr>
                <a:srgbClr val="7EBB55"/>
              </a:buClr>
              <a:buSzPts val="5600"/>
              <a:buNone/>
              <a:defRPr>
                <a:solidFill>
                  <a:srgbClr val="7EBB55"/>
                </a:solidFill>
              </a:defRPr>
            </a:lvl8pPr>
            <a:lvl9pPr lvl="8">
              <a:spcBef>
                <a:spcPts val="0"/>
              </a:spcBef>
              <a:spcAft>
                <a:spcPts val="0"/>
              </a:spcAft>
              <a:buClr>
                <a:srgbClr val="7EBB55"/>
              </a:buClr>
              <a:buSzPts val="5600"/>
              <a:buNone/>
              <a:defRPr>
                <a:solidFill>
                  <a:srgbClr val="7EBB55"/>
                </a:solidFill>
              </a:defRPr>
            </a:lvl9pPr>
          </a:lstStyle>
          <a:p>
            <a:endParaRPr/>
          </a:p>
        </p:txBody>
      </p:sp>
      <p:sp>
        <p:nvSpPr>
          <p:cNvPr id="297" name="Google Shape;297;g310fd773917_0_520"/>
          <p:cNvSpPr txBox="1">
            <a:spLocks noGrp="1"/>
          </p:cNvSpPr>
          <p:nvPr>
            <p:ph type="subTitle" idx="3"/>
          </p:nvPr>
        </p:nvSpPr>
        <p:spPr>
          <a:xfrm>
            <a:off x="415617" y="4034083"/>
            <a:ext cx="3616400" cy="2650991"/>
          </a:xfrm>
          <a:prstGeom prst="rect">
            <a:avLst/>
          </a:prstGeom>
        </p:spPr>
        <p:txBody>
          <a:bodyPr spcFirstLastPara="1" wrap="square" lIns="182850" tIns="182850" rIns="182850" bIns="182850" anchor="t" anchorCtr="0">
            <a:noAutofit/>
          </a:bodyPr>
          <a:lstStyle>
            <a:lvl1pPr lvl="0">
              <a:spcBef>
                <a:spcPts val="0"/>
              </a:spcBef>
              <a:spcAft>
                <a:spcPts val="0"/>
              </a:spcAft>
              <a:buSzPts val="1800"/>
              <a:buNone/>
              <a:defRPr sz="1200"/>
            </a:lvl1pPr>
            <a:lvl2pPr lvl="1">
              <a:spcBef>
                <a:spcPts val="0"/>
              </a:spcBef>
              <a:spcAft>
                <a:spcPts val="0"/>
              </a:spcAft>
              <a:buSzPts val="2000"/>
              <a:buNone/>
              <a:defRPr sz="1333"/>
            </a:lvl2pPr>
            <a:lvl3pPr lvl="2">
              <a:spcBef>
                <a:spcPts val="0"/>
              </a:spcBef>
              <a:spcAft>
                <a:spcPts val="0"/>
              </a:spcAft>
              <a:buSzPts val="2000"/>
              <a:buNone/>
              <a:defRPr sz="1333"/>
            </a:lvl3pPr>
            <a:lvl4pPr lvl="3">
              <a:spcBef>
                <a:spcPts val="0"/>
              </a:spcBef>
              <a:spcAft>
                <a:spcPts val="0"/>
              </a:spcAft>
              <a:buSzPts val="2000"/>
              <a:buNone/>
              <a:defRPr sz="1333"/>
            </a:lvl4pPr>
            <a:lvl5pPr lvl="4">
              <a:spcBef>
                <a:spcPts val="0"/>
              </a:spcBef>
              <a:spcAft>
                <a:spcPts val="0"/>
              </a:spcAft>
              <a:buSzPts val="2000"/>
              <a:buNone/>
              <a:defRPr sz="1333"/>
            </a:lvl5pPr>
            <a:lvl6pPr lvl="5">
              <a:spcBef>
                <a:spcPts val="0"/>
              </a:spcBef>
              <a:spcAft>
                <a:spcPts val="0"/>
              </a:spcAft>
              <a:buSzPts val="2000"/>
              <a:buNone/>
              <a:defRPr sz="1333"/>
            </a:lvl6pPr>
            <a:lvl7pPr lvl="6">
              <a:spcBef>
                <a:spcPts val="0"/>
              </a:spcBef>
              <a:spcAft>
                <a:spcPts val="0"/>
              </a:spcAft>
              <a:buSzPts val="2000"/>
              <a:buNone/>
              <a:defRPr sz="1333"/>
            </a:lvl7pPr>
            <a:lvl8pPr lvl="7">
              <a:spcBef>
                <a:spcPts val="0"/>
              </a:spcBef>
              <a:spcAft>
                <a:spcPts val="0"/>
              </a:spcAft>
              <a:buSzPts val="2000"/>
              <a:buNone/>
              <a:defRPr sz="1333"/>
            </a:lvl8pPr>
            <a:lvl9pPr lvl="8">
              <a:spcBef>
                <a:spcPts val="0"/>
              </a:spcBef>
              <a:spcAft>
                <a:spcPts val="0"/>
              </a:spcAft>
              <a:buSzPts val="2000"/>
              <a:buNone/>
              <a:defRPr sz="1333"/>
            </a:lvl9pPr>
          </a:lstStyle>
          <a:p>
            <a:endParaRPr/>
          </a:p>
        </p:txBody>
      </p:sp>
      <p:sp>
        <p:nvSpPr>
          <p:cNvPr id="298" name="Google Shape;298;g310fd773917_0_520"/>
          <p:cNvSpPr txBox="1">
            <a:spLocks noGrp="1"/>
          </p:cNvSpPr>
          <p:nvPr>
            <p:ph type="title" idx="4"/>
          </p:nvPr>
        </p:nvSpPr>
        <p:spPr>
          <a:xfrm>
            <a:off x="4287809" y="3561074"/>
            <a:ext cx="3616400" cy="574711"/>
          </a:xfrm>
          <a:prstGeom prst="rect">
            <a:avLst/>
          </a:prstGeom>
        </p:spPr>
        <p:txBody>
          <a:bodyPr spcFirstLastPara="1" wrap="square" lIns="182850" tIns="182850" rIns="182850" bIns="182850" anchor="b" anchorCtr="0">
            <a:normAutofit/>
          </a:bodyPr>
          <a:lstStyle>
            <a:lvl1pPr lvl="0">
              <a:spcBef>
                <a:spcPts val="0"/>
              </a:spcBef>
              <a:spcAft>
                <a:spcPts val="0"/>
              </a:spcAft>
              <a:buClr>
                <a:srgbClr val="7EBB55"/>
              </a:buClr>
              <a:buSzPts val="3200"/>
              <a:buNone/>
              <a:defRPr sz="2133">
                <a:solidFill>
                  <a:srgbClr val="7EBB55"/>
                </a:solidFill>
              </a:defRPr>
            </a:lvl1pPr>
            <a:lvl2pPr lvl="1">
              <a:spcBef>
                <a:spcPts val="0"/>
              </a:spcBef>
              <a:spcAft>
                <a:spcPts val="0"/>
              </a:spcAft>
              <a:buClr>
                <a:srgbClr val="7EBB55"/>
              </a:buClr>
              <a:buSzPts val="5600"/>
              <a:buNone/>
              <a:defRPr>
                <a:solidFill>
                  <a:srgbClr val="7EBB55"/>
                </a:solidFill>
              </a:defRPr>
            </a:lvl2pPr>
            <a:lvl3pPr lvl="2">
              <a:spcBef>
                <a:spcPts val="0"/>
              </a:spcBef>
              <a:spcAft>
                <a:spcPts val="0"/>
              </a:spcAft>
              <a:buClr>
                <a:srgbClr val="7EBB55"/>
              </a:buClr>
              <a:buSzPts val="5600"/>
              <a:buNone/>
              <a:defRPr>
                <a:solidFill>
                  <a:srgbClr val="7EBB55"/>
                </a:solidFill>
              </a:defRPr>
            </a:lvl3pPr>
            <a:lvl4pPr lvl="3">
              <a:spcBef>
                <a:spcPts val="0"/>
              </a:spcBef>
              <a:spcAft>
                <a:spcPts val="0"/>
              </a:spcAft>
              <a:buClr>
                <a:srgbClr val="7EBB55"/>
              </a:buClr>
              <a:buSzPts val="5600"/>
              <a:buNone/>
              <a:defRPr>
                <a:solidFill>
                  <a:srgbClr val="7EBB55"/>
                </a:solidFill>
              </a:defRPr>
            </a:lvl4pPr>
            <a:lvl5pPr lvl="4">
              <a:spcBef>
                <a:spcPts val="0"/>
              </a:spcBef>
              <a:spcAft>
                <a:spcPts val="0"/>
              </a:spcAft>
              <a:buClr>
                <a:srgbClr val="7EBB55"/>
              </a:buClr>
              <a:buSzPts val="5600"/>
              <a:buNone/>
              <a:defRPr>
                <a:solidFill>
                  <a:srgbClr val="7EBB55"/>
                </a:solidFill>
              </a:defRPr>
            </a:lvl5pPr>
            <a:lvl6pPr lvl="5">
              <a:spcBef>
                <a:spcPts val="0"/>
              </a:spcBef>
              <a:spcAft>
                <a:spcPts val="0"/>
              </a:spcAft>
              <a:buClr>
                <a:srgbClr val="7EBB55"/>
              </a:buClr>
              <a:buSzPts val="5600"/>
              <a:buNone/>
              <a:defRPr>
                <a:solidFill>
                  <a:srgbClr val="7EBB55"/>
                </a:solidFill>
              </a:defRPr>
            </a:lvl6pPr>
            <a:lvl7pPr lvl="6">
              <a:spcBef>
                <a:spcPts val="0"/>
              </a:spcBef>
              <a:spcAft>
                <a:spcPts val="0"/>
              </a:spcAft>
              <a:buClr>
                <a:srgbClr val="7EBB55"/>
              </a:buClr>
              <a:buSzPts val="5600"/>
              <a:buNone/>
              <a:defRPr>
                <a:solidFill>
                  <a:srgbClr val="7EBB55"/>
                </a:solidFill>
              </a:defRPr>
            </a:lvl7pPr>
            <a:lvl8pPr lvl="7">
              <a:spcBef>
                <a:spcPts val="0"/>
              </a:spcBef>
              <a:spcAft>
                <a:spcPts val="0"/>
              </a:spcAft>
              <a:buClr>
                <a:srgbClr val="7EBB55"/>
              </a:buClr>
              <a:buSzPts val="5600"/>
              <a:buNone/>
              <a:defRPr>
                <a:solidFill>
                  <a:srgbClr val="7EBB55"/>
                </a:solidFill>
              </a:defRPr>
            </a:lvl8pPr>
            <a:lvl9pPr lvl="8">
              <a:spcBef>
                <a:spcPts val="0"/>
              </a:spcBef>
              <a:spcAft>
                <a:spcPts val="0"/>
              </a:spcAft>
              <a:buClr>
                <a:srgbClr val="7EBB55"/>
              </a:buClr>
              <a:buSzPts val="5600"/>
              <a:buNone/>
              <a:defRPr>
                <a:solidFill>
                  <a:srgbClr val="7EBB55"/>
                </a:solidFill>
              </a:defRPr>
            </a:lvl9pPr>
          </a:lstStyle>
          <a:p>
            <a:endParaRPr/>
          </a:p>
        </p:txBody>
      </p:sp>
      <p:sp>
        <p:nvSpPr>
          <p:cNvPr id="299" name="Google Shape;299;g310fd773917_0_520"/>
          <p:cNvSpPr txBox="1">
            <a:spLocks noGrp="1"/>
          </p:cNvSpPr>
          <p:nvPr>
            <p:ph type="subTitle" idx="5"/>
          </p:nvPr>
        </p:nvSpPr>
        <p:spPr>
          <a:xfrm>
            <a:off x="4287809" y="4034083"/>
            <a:ext cx="3616400" cy="2650991"/>
          </a:xfrm>
          <a:prstGeom prst="rect">
            <a:avLst/>
          </a:prstGeom>
        </p:spPr>
        <p:txBody>
          <a:bodyPr spcFirstLastPara="1" wrap="square" lIns="182850" tIns="182850" rIns="182850" bIns="182850" anchor="t" anchorCtr="0">
            <a:noAutofit/>
          </a:bodyPr>
          <a:lstStyle>
            <a:lvl1pPr lvl="0">
              <a:spcBef>
                <a:spcPts val="0"/>
              </a:spcBef>
              <a:spcAft>
                <a:spcPts val="0"/>
              </a:spcAft>
              <a:buSzPts val="1800"/>
              <a:buNone/>
              <a:defRPr sz="1200"/>
            </a:lvl1pPr>
            <a:lvl2pPr lvl="1">
              <a:spcBef>
                <a:spcPts val="0"/>
              </a:spcBef>
              <a:spcAft>
                <a:spcPts val="0"/>
              </a:spcAft>
              <a:buSzPts val="2000"/>
              <a:buNone/>
              <a:defRPr sz="1333"/>
            </a:lvl2pPr>
            <a:lvl3pPr lvl="2">
              <a:spcBef>
                <a:spcPts val="0"/>
              </a:spcBef>
              <a:spcAft>
                <a:spcPts val="0"/>
              </a:spcAft>
              <a:buSzPts val="2000"/>
              <a:buNone/>
              <a:defRPr sz="1333"/>
            </a:lvl3pPr>
            <a:lvl4pPr lvl="3">
              <a:spcBef>
                <a:spcPts val="0"/>
              </a:spcBef>
              <a:spcAft>
                <a:spcPts val="0"/>
              </a:spcAft>
              <a:buSzPts val="2000"/>
              <a:buNone/>
              <a:defRPr sz="1333"/>
            </a:lvl4pPr>
            <a:lvl5pPr lvl="4">
              <a:spcBef>
                <a:spcPts val="0"/>
              </a:spcBef>
              <a:spcAft>
                <a:spcPts val="0"/>
              </a:spcAft>
              <a:buSzPts val="2000"/>
              <a:buNone/>
              <a:defRPr sz="1333"/>
            </a:lvl5pPr>
            <a:lvl6pPr lvl="5">
              <a:spcBef>
                <a:spcPts val="0"/>
              </a:spcBef>
              <a:spcAft>
                <a:spcPts val="0"/>
              </a:spcAft>
              <a:buSzPts val="2000"/>
              <a:buNone/>
              <a:defRPr sz="1333"/>
            </a:lvl6pPr>
            <a:lvl7pPr lvl="6">
              <a:spcBef>
                <a:spcPts val="0"/>
              </a:spcBef>
              <a:spcAft>
                <a:spcPts val="0"/>
              </a:spcAft>
              <a:buSzPts val="2000"/>
              <a:buNone/>
              <a:defRPr sz="1333"/>
            </a:lvl7pPr>
            <a:lvl8pPr lvl="7">
              <a:spcBef>
                <a:spcPts val="0"/>
              </a:spcBef>
              <a:spcAft>
                <a:spcPts val="0"/>
              </a:spcAft>
              <a:buSzPts val="2000"/>
              <a:buNone/>
              <a:defRPr sz="1333"/>
            </a:lvl8pPr>
            <a:lvl9pPr lvl="8">
              <a:spcBef>
                <a:spcPts val="0"/>
              </a:spcBef>
              <a:spcAft>
                <a:spcPts val="0"/>
              </a:spcAft>
              <a:buSzPts val="2000"/>
              <a:buNone/>
              <a:defRPr sz="1333"/>
            </a:lvl9pPr>
          </a:lstStyle>
          <a:p>
            <a:endParaRPr/>
          </a:p>
        </p:txBody>
      </p:sp>
      <p:sp>
        <p:nvSpPr>
          <p:cNvPr id="300" name="Google Shape;300;g310fd773917_0_520"/>
          <p:cNvSpPr txBox="1">
            <a:spLocks noGrp="1"/>
          </p:cNvSpPr>
          <p:nvPr>
            <p:ph type="title" idx="6"/>
          </p:nvPr>
        </p:nvSpPr>
        <p:spPr>
          <a:xfrm>
            <a:off x="8160009" y="3561074"/>
            <a:ext cx="3616400" cy="574711"/>
          </a:xfrm>
          <a:prstGeom prst="rect">
            <a:avLst/>
          </a:prstGeom>
        </p:spPr>
        <p:txBody>
          <a:bodyPr spcFirstLastPara="1" wrap="square" lIns="182850" tIns="182850" rIns="182850" bIns="182850" anchor="b" anchorCtr="0">
            <a:normAutofit/>
          </a:bodyPr>
          <a:lstStyle>
            <a:lvl1pPr lvl="0">
              <a:spcBef>
                <a:spcPts val="0"/>
              </a:spcBef>
              <a:spcAft>
                <a:spcPts val="0"/>
              </a:spcAft>
              <a:buClr>
                <a:srgbClr val="7EBB55"/>
              </a:buClr>
              <a:buSzPts val="3200"/>
              <a:buNone/>
              <a:defRPr sz="2133">
                <a:solidFill>
                  <a:srgbClr val="7EBB55"/>
                </a:solidFill>
              </a:defRPr>
            </a:lvl1pPr>
            <a:lvl2pPr lvl="1">
              <a:spcBef>
                <a:spcPts val="0"/>
              </a:spcBef>
              <a:spcAft>
                <a:spcPts val="0"/>
              </a:spcAft>
              <a:buClr>
                <a:srgbClr val="7EBB55"/>
              </a:buClr>
              <a:buSzPts val="5600"/>
              <a:buNone/>
              <a:defRPr>
                <a:solidFill>
                  <a:srgbClr val="7EBB55"/>
                </a:solidFill>
              </a:defRPr>
            </a:lvl2pPr>
            <a:lvl3pPr lvl="2">
              <a:spcBef>
                <a:spcPts val="0"/>
              </a:spcBef>
              <a:spcAft>
                <a:spcPts val="0"/>
              </a:spcAft>
              <a:buClr>
                <a:srgbClr val="7EBB55"/>
              </a:buClr>
              <a:buSzPts val="5600"/>
              <a:buNone/>
              <a:defRPr>
                <a:solidFill>
                  <a:srgbClr val="7EBB55"/>
                </a:solidFill>
              </a:defRPr>
            </a:lvl3pPr>
            <a:lvl4pPr lvl="3">
              <a:spcBef>
                <a:spcPts val="0"/>
              </a:spcBef>
              <a:spcAft>
                <a:spcPts val="0"/>
              </a:spcAft>
              <a:buClr>
                <a:srgbClr val="7EBB55"/>
              </a:buClr>
              <a:buSzPts val="5600"/>
              <a:buNone/>
              <a:defRPr>
                <a:solidFill>
                  <a:srgbClr val="7EBB55"/>
                </a:solidFill>
              </a:defRPr>
            </a:lvl4pPr>
            <a:lvl5pPr lvl="4">
              <a:spcBef>
                <a:spcPts val="0"/>
              </a:spcBef>
              <a:spcAft>
                <a:spcPts val="0"/>
              </a:spcAft>
              <a:buClr>
                <a:srgbClr val="7EBB55"/>
              </a:buClr>
              <a:buSzPts val="5600"/>
              <a:buNone/>
              <a:defRPr>
                <a:solidFill>
                  <a:srgbClr val="7EBB55"/>
                </a:solidFill>
              </a:defRPr>
            </a:lvl5pPr>
            <a:lvl6pPr lvl="5">
              <a:spcBef>
                <a:spcPts val="0"/>
              </a:spcBef>
              <a:spcAft>
                <a:spcPts val="0"/>
              </a:spcAft>
              <a:buClr>
                <a:srgbClr val="7EBB55"/>
              </a:buClr>
              <a:buSzPts val="5600"/>
              <a:buNone/>
              <a:defRPr>
                <a:solidFill>
                  <a:srgbClr val="7EBB55"/>
                </a:solidFill>
              </a:defRPr>
            </a:lvl6pPr>
            <a:lvl7pPr lvl="6">
              <a:spcBef>
                <a:spcPts val="0"/>
              </a:spcBef>
              <a:spcAft>
                <a:spcPts val="0"/>
              </a:spcAft>
              <a:buClr>
                <a:srgbClr val="7EBB55"/>
              </a:buClr>
              <a:buSzPts val="5600"/>
              <a:buNone/>
              <a:defRPr>
                <a:solidFill>
                  <a:srgbClr val="7EBB55"/>
                </a:solidFill>
              </a:defRPr>
            </a:lvl7pPr>
            <a:lvl8pPr lvl="7">
              <a:spcBef>
                <a:spcPts val="0"/>
              </a:spcBef>
              <a:spcAft>
                <a:spcPts val="0"/>
              </a:spcAft>
              <a:buClr>
                <a:srgbClr val="7EBB55"/>
              </a:buClr>
              <a:buSzPts val="5600"/>
              <a:buNone/>
              <a:defRPr>
                <a:solidFill>
                  <a:srgbClr val="7EBB55"/>
                </a:solidFill>
              </a:defRPr>
            </a:lvl8pPr>
            <a:lvl9pPr lvl="8">
              <a:spcBef>
                <a:spcPts val="0"/>
              </a:spcBef>
              <a:spcAft>
                <a:spcPts val="0"/>
              </a:spcAft>
              <a:buClr>
                <a:srgbClr val="7EBB55"/>
              </a:buClr>
              <a:buSzPts val="5600"/>
              <a:buNone/>
              <a:defRPr>
                <a:solidFill>
                  <a:srgbClr val="7EBB55"/>
                </a:solidFill>
              </a:defRPr>
            </a:lvl9pPr>
          </a:lstStyle>
          <a:p>
            <a:endParaRPr/>
          </a:p>
        </p:txBody>
      </p:sp>
      <p:sp>
        <p:nvSpPr>
          <p:cNvPr id="301" name="Google Shape;301;g310fd773917_0_520"/>
          <p:cNvSpPr txBox="1">
            <a:spLocks noGrp="1"/>
          </p:cNvSpPr>
          <p:nvPr>
            <p:ph type="subTitle" idx="7"/>
          </p:nvPr>
        </p:nvSpPr>
        <p:spPr>
          <a:xfrm>
            <a:off x="8160009" y="4034083"/>
            <a:ext cx="3616400" cy="2650991"/>
          </a:xfrm>
          <a:prstGeom prst="rect">
            <a:avLst/>
          </a:prstGeom>
        </p:spPr>
        <p:txBody>
          <a:bodyPr spcFirstLastPara="1" wrap="square" lIns="182850" tIns="182850" rIns="182850" bIns="182850" anchor="t" anchorCtr="0">
            <a:noAutofit/>
          </a:bodyPr>
          <a:lstStyle>
            <a:lvl1pPr lvl="0">
              <a:spcBef>
                <a:spcPts val="0"/>
              </a:spcBef>
              <a:spcAft>
                <a:spcPts val="0"/>
              </a:spcAft>
              <a:buSzPts val="1800"/>
              <a:buNone/>
              <a:defRPr sz="1200"/>
            </a:lvl1pPr>
            <a:lvl2pPr lvl="1">
              <a:spcBef>
                <a:spcPts val="0"/>
              </a:spcBef>
              <a:spcAft>
                <a:spcPts val="0"/>
              </a:spcAft>
              <a:buSzPts val="2000"/>
              <a:buNone/>
              <a:defRPr sz="1333"/>
            </a:lvl2pPr>
            <a:lvl3pPr lvl="2">
              <a:spcBef>
                <a:spcPts val="0"/>
              </a:spcBef>
              <a:spcAft>
                <a:spcPts val="0"/>
              </a:spcAft>
              <a:buSzPts val="2000"/>
              <a:buNone/>
              <a:defRPr sz="1333"/>
            </a:lvl3pPr>
            <a:lvl4pPr lvl="3">
              <a:spcBef>
                <a:spcPts val="0"/>
              </a:spcBef>
              <a:spcAft>
                <a:spcPts val="0"/>
              </a:spcAft>
              <a:buSzPts val="2000"/>
              <a:buNone/>
              <a:defRPr sz="1333"/>
            </a:lvl4pPr>
            <a:lvl5pPr lvl="4">
              <a:spcBef>
                <a:spcPts val="0"/>
              </a:spcBef>
              <a:spcAft>
                <a:spcPts val="0"/>
              </a:spcAft>
              <a:buSzPts val="2000"/>
              <a:buNone/>
              <a:defRPr sz="1333"/>
            </a:lvl5pPr>
            <a:lvl6pPr lvl="5">
              <a:spcBef>
                <a:spcPts val="0"/>
              </a:spcBef>
              <a:spcAft>
                <a:spcPts val="0"/>
              </a:spcAft>
              <a:buSzPts val="2000"/>
              <a:buNone/>
              <a:defRPr sz="1333"/>
            </a:lvl6pPr>
            <a:lvl7pPr lvl="6">
              <a:spcBef>
                <a:spcPts val="0"/>
              </a:spcBef>
              <a:spcAft>
                <a:spcPts val="0"/>
              </a:spcAft>
              <a:buSzPts val="2000"/>
              <a:buNone/>
              <a:defRPr sz="1333"/>
            </a:lvl7pPr>
            <a:lvl8pPr lvl="7">
              <a:spcBef>
                <a:spcPts val="0"/>
              </a:spcBef>
              <a:spcAft>
                <a:spcPts val="0"/>
              </a:spcAft>
              <a:buSzPts val="2000"/>
              <a:buNone/>
              <a:defRPr sz="1333"/>
            </a:lvl8pPr>
            <a:lvl9pPr lvl="8">
              <a:spcBef>
                <a:spcPts val="0"/>
              </a:spcBef>
              <a:spcAft>
                <a:spcPts val="0"/>
              </a:spcAft>
              <a:buSzPts val="2000"/>
              <a:buNone/>
              <a:defRPr sz="1333"/>
            </a:lvl9pPr>
          </a:lstStyle>
          <a:p>
            <a:endParaRPr/>
          </a:p>
        </p:txBody>
      </p:sp>
    </p:spTree>
    <p:extLst>
      <p:ext uri="{BB962C8B-B14F-4D97-AF65-F5344CB8AC3E}">
        <p14:creationId xmlns:p14="http://schemas.microsoft.com/office/powerpoint/2010/main" val="52869924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Playful - 2 Rows (1)">
  <p:cSld name="Playful - 2 Rows (1)">
    <p:spTree>
      <p:nvGrpSpPr>
        <p:cNvPr id="1" name="Shape 302"/>
        <p:cNvGrpSpPr/>
        <p:nvPr/>
      </p:nvGrpSpPr>
      <p:grpSpPr>
        <a:xfrm>
          <a:off x="0" y="0"/>
          <a:ext cx="0" cy="0"/>
          <a:chOff x="0" y="0"/>
          <a:chExt cx="0" cy="0"/>
        </a:xfrm>
      </p:grpSpPr>
      <p:sp>
        <p:nvSpPr>
          <p:cNvPr id="303" name="Google Shape;303;g310fd773917_0_533"/>
          <p:cNvSpPr/>
          <p:nvPr/>
        </p:nvSpPr>
        <p:spPr>
          <a:xfrm>
            <a:off x="6096000" y="3456071"/>
            <a:ext cx="6112400" cy="3480063"/>
          </a:xfrm>
          <a:prstGeom prst="rect">
            <a:avLst/>
          </a:prstGeom>
          <a:solidFill>
            <a:srgbClr val="F78A3C"/>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p>
        </p:txBody>
      </p:sp>
      <p:sp>
        <p:nvSpPr>
          <p:cNvPr id="304" name="Google Shape;304;g310fd773917_0_533"/>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
        <p:nvSpPr>
          <p:cNvPr id="305" name="Google Shape;305;g310fd773917_0_533"/>
          <p:cNvSpPr/>
          <p:nvPr/>
        </p:nvSpPr>
        <p:spPr>
          <a:xfrm>
            <a:off x="6096000" y="-24000"/>
            <a:ext cx="6112400" cy="3480063"/>
          </a:xfrm>
          <a:prstGeom prst="rect">
            <a:avLst/>
          </a:prstGeom>
          <a:solidFill>
            <a:srgbClr val="7EBB55"/>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p>
        </p:txBody>
      </p:sp>
      <p:sp>
        <p:nvSpPr>
          <p:cNvPr id="306" name="Google Shape;306;g310fd773917_0_533"/>
          <p:cNvSpPr/>
          <p:nvPr/>
        </p:nvSpPr>
        <p:spPr>
          <a:xfrm>
            <a:off x="0" y="-24001"/>
            <a:ext cx="6096000" cy="6960126"/>
          </a:xfrm>
          <a:prstGeom prst="rect">
            <a:avLst/>
          </a:prstGeom>
          <a:solidFill>
            <a:srgbClr val="1C395C"/>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p>
        </p:txBody>
      </p:sp>
      <p:pic>
        <p:nvPicPr>
          <p:cNvPr id="307" name="Google Shape;307;g310fd773917_0_533"/>
          <p:cNvPicPr preferRelativeResize="0"/>
          <p:nvPr/>
        </p:nvPicPr>
        <p:blipFill>
          <a:blip r:embed="rId2">
            <a:alphaModFix/>
          </a:blip>
          <a:stretch>
            <a:fillRect/>
          </a:stretch>
        </p:blipFill>
        <p:spPr>
          <a:xfrm>
            <a:off x="10495583" y="1627"/>
            <a:ext cx="1696800" cy="1761118"/>
          </a:xfrm>
          <a:prstGeom prst="rect">
            <a:avLst/>
          </a:prstGeom>
          <a:noFill/>
          <a:ln>
            <a:noFill/>
          </a:ln>
        </p:spPr>
      </p:pic>
      <p:sp>
        <p:nvSpPr>
          <p:cNvPr id="308" name="Google Shape;308;g310fd773917_0_533"/>
          <p:cNvSpPr/>
          <p:nvPr/>
        </p:nvSpPr>
        <p:spPr>
          <a:xfrm>
            <a:off x="534783" y="1384412"/>
            <a:ext cx="285200" cy="35994"/>
          </a:xfrm>
          <a:prstGeom prst="rect">
            <a:avLst/>
          </a:prstGeom>
          <a:solidFill>
            <a:srgbClr val="FFFFFF"/>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solidFill>
                <a:schemeClr val="lt1"/>
              </a:solidFill>
            </a:endParaRPr>
          </a:p>
        </p:txBody>
      </p:sp>
      <p:sp>
        <p:nvSpPr>
          <p:cNvPr id="309" name="Google Shape;309;g310fd773917_0_533"/>
          <p:cNvSpPr txBox="1">
            <a:spLocks noGrp="1"/>
          </p:cNvSpPr>
          <p:nvPr>
            <p:ph type="title"/>
          </p:nvPr>
        </p:nvSpPr>
        <p:spPr>
          <a:xfrm>
            <a:off x="367000" y="1494814"/>
            <a:ext cx="5320800" cy="4939238"/>
          </a:xfrm>
          <a:prstGeom prst="rect">
            <a:avLst/>
          </a:prstGeom>
        </p:spPr>
        <p:txBody>
          <a:bodyPr spcFirstLastPara="1" wrap="square" lIns="182850" tIns="182850" rIns="182850" bIns="182850" anchor="t" anchorCtr="0">
            <a:normAutofit/>
          </a:bodyPr>
          <a:lstStyle>
            <a:lvl1pPr lvl="0">
              <a:spcBef>
                <a:spcPts val="0"/>
              </a:spcBef>
              <a:spcAft>
                <a:spcPts val="0"/>
              </a:spcAft>
              <a:buSzPts val="6000"/>
              <a:buNone/>
              <a:defRPr sz="4000"/>
            </a:lvl1pPr>
            <a:lvl2pPr lvl="1">
              <a:spcBef>
                <a:spcPts val="0"/>
              </a:spcBef>
              <a:spcAft>
                <a:spcPts val="0"/>
              </a:spcAft>
              <a:buClr>
                <a:schemeClr val="lt1"/>
              </a:buClr>
              <a:buSzPts val="5600"/>
              <a:buNone/>
              <a:defRPr>
                <a:solidFill>
                  <a:schemeClr val="lt1"/>
                </a:solidFill>
              </a:defRPr>
            </a:lvl2pPr>
            <a:lvl3pPr lvl="2">
              <a:spcBef>
                <a:spcPts val="0"/>
              </a:spcBef>
              <a:spcAft>
                <a:spcPts val="0"/>
              </a:spcAft>
              <a:buClr>
                <a:schemeClr val="lt1"/>
              </a:buClr>
              <a:buSzPts val="5600"/>
              <a:buNone/>
              <a:defRPr>
                <a:solidFill>
                  <a:schemeClr val="lt1"/>
                </a:solidFill>
              </a:defRPr>
            </a:lvl3pPr>
            <a:lvl4pPr lvl="3">
              <a:spcBef>
                <a:spcPts val="0"/>
              </a:spcBef>
              <a:spcAft>
                <a:spcPts val="0"/>
              </a:spcAft>
              <a:buClr>
                <a:schemeClr val="lt1"/>
              </a:buClr>
              <a:buSzPts val="5600"/>
              <a:buNone/>
              <a:defRPr>
                <a:solidFill>
                  <a:schemeClr val="lt1"/>
                </a:solidFill>
              </a:defRPr>
            </a:lvl4pPr>
            <a:lvl5pPr lvl="4">
              <a:spcBef>
                <a:spcPts val="0"/>
              </a:spcBef>
              <a:spcAft>
                <a:spcPts val="0"/>
              </a:spcAft>
              <a:buClr>
                <a:schemeClr val="lt1"/>
              </a:buClr>
              <a:buSzPts val="5600"/>
              <a:buNone/>
              <a:defRPr>
                <a:solidFill>
                  <a:schemeClr val="lt1"/>
                </a:solidFill>
              </a:defRPr>
            </a:lvl5pPr>
            <a:lvl6pPr lvl="5">
              <a:spcBef>
                <a:spcPts val="0"/>
              </a:spcBef>
              <a:spcAft>
                <a:spcPts val="0"/>
              </a:spcAft>
              <a:buClr>
                <a:schemeClr val="lt1"/>
              </a:buClr>
              <a:buSzPts val="5600"/>
              <a:buNone/>
              <a:defRPr>
                <a:solidFill>
                  <a:schemeClr val="lt1"/>
                </a:solidFill>
              </a:defRPr>
            </a:lvl6pPr>
            <a:lvl7pPr lvl="6">
              <a:spcBef>
                <a:spcPts val="0"/>
              </a:spcBef>
              <a:spcAft>
                <a:spcPts val="0"/>
              </a:spcAft>
              <a:buClr>
                <a:schemeClr val="lt1"/>
              </a:buClr>
              <a:buSzPts val="5600"/>
              <a:buNone/>
              <a:defRPr>
                <a:solidFill>
                  <a:schemeClr val="lt1"/>
                </a:solidFill>
              </a:defRPr>
            </a:lvl7pPr>
            <a:lvl8pPr lvl="7">
              <a:spcBef>
                <a:spcPts val="0"/>
              </a:spcBef>
              <a:spcAft>
                <a:spcPts val="0"/>
              </a:spcAft>
              <a:buClr>
                <a:schemeClr val="lt1"/>
              </a:buClr>
              <a:buSzPts val="5600"/>
              <a:buNone/>
              <a:defRPr>
                <a:solidFill>
                  <a:schemeClr val="lt1"/>
                </a:solidFill>
              </a:defRPr>
            </a:lvl8pPr>
            <a:lvl9pPr lvl="8">
              <a:spcBef>
                <a:spcPts val="0"/>
              </a:spcBef>
              <a:spcAft>
                <a:spcPts val="0"/>
              </a:spcAft>
              <a:buClr>
                <a:schemeClr val="lt1"/>
              </a:buClr>
              <a:buSzPts val="5600"/>
              <a:buNone/>
              <a:defRPr>
                <a:solidFill>
                  <a:schemeClr val="lt1"/>
                </a:solidFill>
              </a:defRPr>
            </a:lvl9pPr>
          </a:lstStyle>
          <a:p>
            <a:endParaRPr/>
          </a:p>
        </p:txBody>
      </p:sp>
      <p:sp>
        <p:nvSpPr>
          <p:cNvPr id="310" name="Google Shape;310;g310fd773917_0_533"/>
          <p:cNvSpPr txBox="1">
            <a:spLocks noGrp="1"/>
          </p:cNvSpPr>
          <p:nvPr>
            <p:ph type="subTitle" idx="1"/>
          </p:nvPr>
        </p:nvSpPr>
        <p:spPr>
          <a:xfrm>
            <a:off x="859733" y="1236909"/>
            <a:ext cx="4659600" cy="330949"/>
          </a:xfrm>
          <a:prstGeom prst="rect">
            <a:avLst/>
          </a:prstGeom>
        </p:spPr>
        <p:txBody>
          <a:bodyPr spcFirstLastPara="1" wrap="square" lIns="182850" tIns="182850" rIns="182850" bIns="182850" anchor="ctr" anchorCtr="0">
            <a:noAutofit/>
          </a:bodyPr>
          <a:lstStyle>
            <a:lvl1pPr lvl="0">
              <a:spcBef>
                <a:spcPts val="0"/>
              </a:spcBef>
              <a:spcAft>
                <a:spcPts val="0"/>
              </a:spcAft>
              <a:buClr>
                <a:schemeClr val="lt1"/>
              </a:buClr>
              <a:buSzPts val="2800"/>
              <a:buNone/>
              <a:defRPr sz="1866" b="1">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11" name="Google Shape;311;g310fd773917_0_533"/>
          <p:cNvSpPr txBox="1">
            <a:spLocks noGrp="1"/>
          </p:cNvSpPr>
          <p:nvPr>
            <p:ph type="subTitle" idx="2"/>
          </p:nvPr>
        </p:nvSpPr>
        <p:spPr>
          <a:xfrm>
            <a:off x="6876000" y="1611283"/>
            <a:ext cx="4467200" cy="1672742"/>
          </a:xfrm>
          <a:prstGeom prst="rect">
            <a:avLst/>
          </a:prstGeom>
        </p:spPr>
        <p:txBody>
          <a:bodyPr spcFirstLastPara="1" wrap="square" lIns="182850" tIns="182850" rIns="182850" bIns="182850" anchor="t" anchorCtr="0">
            <a:noAutofit/>
          </a:bodyPr>
          <a:lstStyle>
            <a:lvl1pPr lvl="0">
              <a:spcBef>
                <a:spcPts val="0"/>
              </a:spcBef>
              <a:spcAft>
                <a:spcPts val="0"/>
              </a:spcAft>
              <a:buClr>
                <a:schemeClr val="lt1"/>
              </a:buClr>
              <a:buSzPts val="1800"/>
              <a:buNone/>
              <a:defRPr sz="1200">
                <a:solidFill>
                  <a:schemeClr val="lt1"/>
                </a:solidFill>
              </a:defRPr>
            </a:lvl1pPr>
            <a:lvl2pPr lvl="1">
              <a:spcBef>
                <a:spcPts val="0"/>
              </a:spcBef>
              <a:spcAft>
                <a:spcPts val="0"/>
              </a:spcAft>
              <a:buClr>
                <a:schemeClr val="lt1"/>
              </a:buClr>
              <a:buSzPts val="2000"/>
              <a:buNone/>
              <a:defRPr sz="1333">
                <a:solidFill>
                  <a:schemeClr val="lt1"/>
                </a:solidFill>
              </a:defRPr>
            </a:lvl2pPr>
            <a:lvl3pPr lvl="2">
              <a:spcBef>
                <a:spcPts val="0"/>
              </a:spcBef>
              <a:spcAft>
                <a:spcPts val="0"/>
              </a:spcAft>
              <a:buClr>
                <a:schemeClr val="lt1"/>
              </a:buClr>
              <a:buSzPts val="2000"/>
              <a:buNone/>
              <a:defRPr sz="1333">
                <a:solidFill>
                  <a:schemeClr val="lt1"/>
                </a:solidFill>
              </a:defRPr>
            </a:lvl3pPr>
            <a:lvl4pPr lvl="3">
              <a:spcBef>
                <a:spcPts val="0"/>
              </a:spcBef>
              <a:spcAft>
                <a:spcPts val="0"/>
              </a:spcAft>
              <a:buClr>
                <a:schemeClr val="lt1"/>
              </a:buClr>
              <a:buSzPts val="2000"/>
              <a:buNone/>
              <a:defRPr sz="1333">
                <a:solidFill>
                  <a:schemeClr val="lt1"/>
                </a:solidFill>
              </a:defRPr>
            </a:lvl4pPr>
            <a:lvl5pPr lvl="4">
              <a:spcBef>
                <a:spcPts val="0"/>
              </a:spcBef>
              <a:spcAft>
                <a:spcPts val="0"/>
              </a:spcAft>
              <a:buClr>
                <a:schemeClr val="lt1"/>
              </a:buClr>
              <a:buSzPts val="2000"/>
              <a:buNone/>
              <a:defRPr sz="1333">
                <a:solidFill>
                  <a:schemeClr val="lt1"/>
                </a:solidFill>
              </a:defRPr>
            </a:lvl5pPr>
            <a:lvl6pPr lvl="5">
              <a:spcBef>
                <a:spcPts val="0"/>
              </a:spcBef>
              <a:spcAft>
                <a:spcPts val="0"/>
              </a:spcAft>
              <a:buClr>
                <a:schemeClr val="lt1"/>
              </a:buClr>
              <a:buSzPts val="2000"/>
              <a:buNone/>
              <a:defRPr sz="1333">
                <a:solidFill>
                  <a:schemeClr val="lt1"/>
                </a:solidFill>
              </a:defRPr>
            </a:lvl6pPr>
            <a:lvl7pPr lvl="6">
              <a:spcBef>
                <a:spcPts val="0"/>
              </a:spcBef>
              <a:spcAft>
                <a:spcPts val="0"/>
              </a:spcAft>
              <a:buClr>
                <a:schemeClr val="lt1"/>
              </a:buClr>
              <a:buSzPts val="2000"/>
              <a:buNone/>
              <a:defRPr sz="1333">
                <a:solidFill>
                  <a:schemeClr val="lt1"/>
                </a:solidFill>
              </a:defRPr>
            </a:lvl7pPr>
            <a:lvl8pPr lvl="7">
              <a:spcBef>
                <a:spcPts val="0"/>
              </a:spcBef>
              <a:spcAft>
                <a:spcPts val="0"/>
              </a:spcAft>
              <a:buClr>
                <a:schemeClr val="lt1"/>
              </a:buClr>
              <a:buSzPts val="2000"/>
              <a:buNone/>
              <a:defRPr sz="1333">
                <a:solidFill>
                  <a:schemeClr val="lt1"/>
                </a:solidFill>
              </a:defRPr>
            </a:lvl8pPr>
            <a:lvl9pPr lvl="8">
              <a:spcBef>
                <a:spcPts val="0"/>
              </a:spcBef>
              <a:spcAft>
                <a:spcPts val="0"/>
              </a:spcAft>
              <a:buClr>
                <a:schemeClr val="lt1"/>
              </a:buClr>
              <a:buSzPts val="2000"/>
              <a:buNone/>
              <a:defRPr sz="1333">
                <a:solidFill>
                  <a:schemeClr val="lt1"/>
                </a:solidFill>
              </a:defRPr>
            </a:lvl9pPr>
          </a:lstStyle>
          <a:p>
            <a:endParaRPr/>
          </a:p>
        </p:txBody>
      </p:sp>
      <p:sp>
        <p:nvSpPr>
          <p:cNvPr id="312" name="Google Shape;312;g310fd773917_0_533"/>
          <p:cNvSpPr txBox="1">
            <a:spLocks noGrp="1"/>
          </p:cNvSpPr>
          <p:nvPr>
            <p:ph type="subTitle" idx="3"/>
          </p:nvPr>
        </p:nvSpPr>
        <p:spPr>
          <a:xfrm>
            <a:off x="6876000" y="1166407"/>
            <a:ext cx="4467200" cy="471927"/>
          </a:xfrm>
          <a:prstGeom prst="rect">
            <a:avLst/>
          </a:prstGeom>
        </p:spPr>
        <p:txBody>
          <a:bodyPr spcFirstLastPara="1" wrap="square" lIns="182850" tIns="182850" rIns="182850" bIns="182850" anchor="b" anchorCtr="0">
            <a:noAutofit/>
          </a:bodyPr>
          <a:lstStyle>
            <a:lvl1pPr lvl="0">
              <a:spcBef>
                <a:spcPts val="0"/>
              </a:spcBef>
              <a:spcAft>
                <a:spcPts val="0"/>
              </a:spcAft>
              <a:buClr>
                <a:schemeClr val="lt1"/>
              </a:buClr>
              <a:buSzPts val="3200"/>
              <a:buNone/>
              <a:defRPr sz="2133" b="1">
                <a:solidFill>
                  <a:schemeClr val="lt1"/>
                </a:solidFill>
              </a:defRPr>
            </a:lvl1pPr>
            <a:lvl2pPr lvl="1">
              <a:spcBef>
                <a:spcPts val="0"/>
              </a:spcBef>
              <a:spcAft>
                <a:spcPts val="0"/>
              </a:spcAft>
              <a:buClr>
                <a:schemeClr val="lt1"/>
              </a:buClr>
              <a:buSzPts val="3200"/>
              <a:buNone/>
              <a:defRPr sz="2133">
                <a:solidFill>
                  <a:schemeClr val="lt1"/>
                </a:solidFill>
              </a:defRPr>
            </a:lvl2pPr>
            <a:lvl3pPr lvl="2">
              <a:spcBef>
                <a:spcPts val="0"/>
              </a:spcBef>
              <a:spcAft>
                <a:spcPts val="0"/>
              </a:spcAft>
              <a:buClr>
                <a:schemeClr val="lt1"/>
              </a:buClr>
              <a:buSzPts val="3200"/>
              <a:buNone/>
              <a:defRPr sz="2133">
                <a:solidFill>
                  <a:schemeClr val="lt1"/>
                </a:solidFill>
              </a:defRPr>
            </a:lvl3pPr>
            <a:lvl4pPr lvl="3">
              <a:spcBef>
                <a:spcPts val="0"/>
              </a:spcBef>
              <a:spcAft>
                <a:spcPts val="0"/>
              </a:spcAft>
              <a:buClr>
                <a:schemeClr val="lt1"/>
              </a:buClr>
              <a:buSzPts val="3200"/>
              <a:buNone/>
              <a:defRPr sz="2133">
                <a:solidFill>
                  <a:schemeClr val="lt1"/>
                </a:solidFill>
              </a:defRPr>
            </a:lvl4pPr>
            <a:lvl5pPr lvl="4">
              <a:spcBef>
                <a:spcPts val="0"/>
              </a:spcBef>
              <a:spcAft>
                <a:spcPts val="0"/>
              </a:spcAft>
              <a:buClr>
                <a:schemeClr val="lt1"/>
              </a:buClr>
              <a:buSzPts val="3200"/>
              <a:buNone/>
              <a:defRPr sz="2133">
                <a:solidFill>
                  <a:schemeClr val="lt1"/>
                </a:solidFill>
              </a:defRPr>
            </a:lvl5pPr>
            <a:lvl6pPr lvl="5">
              <a:spcBef>
                <a:spcPts val="0"/>
              </a:spcBef>
              <a:spcAft>
                <a:spcPts val="0"/>
              </a:spcAft>
              <a:buClr>
                <a:schemeClr val="lt1"/>
              </a:buClr>
              <a:buSzPts val="3200"/>
              <a:buNone/>
              <a:defRPr sz="2133">
                <a:solidFill>
                  <a:schemeClr val="lt1"/>
                </a:solidFill>
              </a:defRPr>
            </a:lvl6pPr>
            <a:lvl7pPr lvl="6">
              <a:spcBef>
                <a:spcPts val="0"/>
              </a:spcBef>
              <a:spcAft>
                <a:spcPts val="0"/>
              </a:spcAft>
              <a:buClr>
                <a:schemeClr val="lt1"/>
              </a:buClr>
              <a:buSzPts val="3200"/>
              <a:buNone/>
              <a:defRPr sz="2133">
                <a:solidFill>
                  <a:schemeClr val="lt1"/>
                </a:solidFill>
              </a:defRPr>
            </a:lvl7pPr>
            <a:lvl8pPr lvl="7">
              <a:spcBef>
                <a:spcPts val="0"/>
              </a:spcBef>
              <a:spcAft>
                <a:spcPts val="0"/>
              </a:spcAft>
              <a:buClr>
                <a:schemeClr val="lt1"/>
              </a:buClr>
              <a:buSzPts val="3200"/>
              <a:buNone/>
              <a:defRPr sz="2133">
                <a:solidFill>
                  <a:schemeClr val="lt1"/>
                </a:solidFill>
              </a:defRPr>
            </a:lvl8pPr>
            <a:lvl9pPr lvl="8">
              <a:spcBef>
                <a:spcPts val="0"/>
              </a:spcBef>
              <a:spcAft>
                <a:spcPts val="0"/>
              </a:spcAft>
              <a:buClr>
                <a:schemeClr val="lt1"/>
              </a:buClr>
              <a:buSzPts val="3200"/>
              <a:buNone/>
              <a:defRPr sz="2133">
                <a:solidFill>
                  <a:schemeClr val="lt1"/>
                </a:solidFill>
              </a:defRPr>
            </a:lvl9pPr>
          </a:lstStyle>
          <a:p>
            <a:endParaRPr/>
          </a:p>
        </p:txBody>
      </p:sp>
      <p:sp>
        <p:nvSpPr>
          <p:cNvPr id="313" name="Google Shape;313;g310fd773917_0_533"/>
          <p:cNvSpPr txBox="1">
            <a:spLocks noGrp="1"/>
          </p:cNvSpPr>
          <p:nvPr>
            <p:ph type="subTitle" idx="4"/>
          </p:nvPr>
        </p:nvSpPr>
        <p:spPr>
          <a:xfrm>
            <a:off x="6876000" y="4097717"/>
            <a:ext cx="4467200" cy="1672742"/>
          </a:xfrm>
          <a:prstGeom prst="rect">
            <a:avLst/>
          </a:prstGeom>
        </p:spPr>
        <p:txBody>
          <a:bodyPr spcFirstLastPara="1" wrap="square" lIns="182850" tIns="182850" rIns="182850" bIns="182850" anchor="t" anchorCtr="0">
            <a:noAutofit/>
          </a:bodyPr>
          <a:lstStyle>
            <a:lvl1pPr lvl="0">
              <a:spcBef>
                <a:spcPts val="0"/>
              </a:spcBef>
              <a:spcAft>
                <a:spcPts val="0"/>
              </a:spcAft>
              <a:buClr>
                <a:schemeClr val="lt1"/>
              </a:buClr>
              <a:buSzPts val="1800"/>
              <a:buNone/>
              <a:defRPr sz="1200">
                <a:solidFill>
                  <a:schemeClr val="lt1"/>
                </a:solidFill>
              </a:defRPr>
            </a:lvl1pPr>
            <a:lvl2pPr lvl="1">
              <a:spcBef>
                <a:spcPts val="0"/>
              </a:spcBef>
              <a:spcAft>
                <a:spcPts val="0"/>
              </a:spcAft>
              <a:buClr>
                <a:schemeClr val="lt1"/>
              </a:buClr>
              <a:buSzPts val="2000"/>
              <a:buNone/>
              <a:defRPr sz="1333">
                <a:solidFill>
                  <a:schemeClr val="lt1"/>
                </a:solidFill>
              </a:defRPr>
            </a:lvl2pPr>
            <a:lvl3pPr lvl="2">
              <a:spcBef>
                <a:spcPts val="0"/>
              </a:spcBef>
              <a:spcAft>
                <a:spcPts val="0"/>
              </a:spcAft>
              <a:buClr>
                <a:schemeClr val="lt1"/>
              </a:buClr>
              <a:buSzPts val="2000"/>
              <a:buNone/>
              <a:defRPr sz="1333">
                <a:solidFill>
                  <a:schemeClr val="lt1"/>
                </a:solidFill>
              </a:defRPr>
            </a:lvl3pPr>
            <a:lvl4pPr lvl="3">
              <a:spcBef>
                <a:spcPts val="0"/>
              </a:spcBef>
              <a:spcAft>
                <a:spcPts val="0"/>
              </a:spcAft>
              <a:buClr>
                <a:schemeClr val="lt1"/>
              </a:buClr>
              <a:buSzPts val="2000"/>
              <a:buNone/>
              <a:defRPr sz="1333">
                <a:solidFill>
                  <a:schemeClr val="lt1"/>
                </a:solidFill>
              </a:defRPr>
            </a:lvl4pPr>
            <a:lvl5pPr lvl="4">
              <a:spcBef>
                <a:spcPts val="0"/>
              </a:spcBef>
              <a:spcAft>
                <a:spcPts val="0"/>
              </a:spcAft>
              <a:buClr>
                <a:schemeClr val="lt1"/>
              </a:buClr>
              <a:buSzPts val="2000"/>
              <a:buNone/>
              <a:defRPr sz="1333">
                <a:solidFill>
                  <a:schemeClr val="lt1"/>
                </a:solidFill>
              </a:defRPr>
            </a:lvl5pPr>
            <a:lvl6pPr lvl="5">
              <a:spcBef>
                <a:spcPts val="0"/>
              </a:spcBef>
              <a:spcAft>
                <a:spcPts val="0"/>
              </a:spcAft>
              <a:buClr>
                <a:schemeClr val="lt1"/>
              </a:buClr>
              <a:buSzPts val="2000"/>
              <a:buNone/>
              <a:defRPr sz="1333">
                <a:solidFill>
                  <a:schemeClr val="lt1"/>
                </a:solidFill>
              </a:defRPr>
            </a:lvl6pPr>
            <a:lvl7pPr lvl="6">
              <a:spcBef>
                <a:spcPts val="0"/>
              </a:spcBef>
              <a:spcAft>
                <a:spcPts val="0"/>
              </a:spcAft>
              <a:buClr>
                <a:schemeClr val="lt1"/>
              </a:buClr>
              <a:buSzPts val="2000"/>
              <a:buNone/>
              <a:defRPr sz="1333">
                <a:solidFill>
                  <a:schemeClr val="lt1"/>
                </a:solidFill>
              </a:defRPr>
            </a:lvl7pPr>
            <a:lvl8pPr lvl="7">
              <a:spcBef>
                <a:spcPts val="0"/>
              </a:spcBef>
              <a:spcAft>
                <a:spcPts val="0"/>
              </a:spcAft>
              <a:buClr>
                <a:schemeClr val="lt1"/>
              </a:buClr>
              <a:buSzPts val="2000"/>
              <a:buNone/>
              <a:defRPr sz="1333">
                <a:solidFill>
                  <a:schemeClr val="lt1"/>
                </a:solidFill>
              </a:defRPr>
            </a:lvl8pPr>
            <a:lvl9pPr lvl="8">
              <a:spcBef>
                <a:spcPts val="0"/>
              </a:spcBef>
              <a:spcAft>
                <a:spcPts val="0"/>
              </a:spcAft>
              <a:buClr>
                <a:schemeClr val="lt1"/>
              </a:buClr>
              <a:buSzPts val="2000"/>
              <a:buNone/>
              <a:defRPr sz="1333">
                <a:solidFill>
                  <a:schemeClr val="lt1"/>
                </a:solidFill>
              </a:defRPr>
            </a:lvl9pPr>
          </a:lstStyle>
          <a:p>
            <a:endParaRPr/>
          </a:p>
        </p:txBody>
      </p:sp>
      <p:sp>
        <p:nvSpPr>
          <p:cNvPr id="314" name="Google Shape;314;g310fd773917_0_533"/>
          <p:cNvSpPr txBox="1">
            <a:spLocks noGrp="1"/>
          </p:cNvSpPr>
          <p:nvPr>
            <p:ph type="subTitle" idx="5"/>
          </p:nvPr>
        </p:nvSpPr>
        <p:spPr>
          <a:xfrm>
            <a:off x="6876000" y="3652842"/>
            <a:ext cx="4467200" cy="471927"/>
          </a:xfrm>
          <a:prstGeom prst="rect">
            <a:avLst/>
          </a:prstGeom>
        </p:spPr>
        <p:txBody>
          <a:bodyPr spcFirstLastPara="1" wrap="square" lIns="182850" tIns="182850" rIns="182850" bIns="182850" anchor="b" anchorCtr="0">
            <a:noAutofit/>
          </a:bodyPr>
          <a:lstStyle>
            <a:lvl1pPr lvl="0">
              <a:spcBef>
                <a:spcPts val="0"/>
              </a:spcBef>
              <a:spcAft>
                <a:spcPts val="0"/>
              </a:spcAft>
              <a:buClr>
                <a:schemeClr val="lt1"/>
              </a:buClr>
              <a:buSzPts val="3200"/>
              <a:buNone/>
              <a:defRPr sz="2133" b="1">
                <a:solidFill>
                  <a:schemeClr val="lt1"/>
                </a:solidFill>
              </a:defRPr>
            </a:lvl1pPr>
            <a:lvl2pPr lvl="1">
              <a:spcBef>
                <a:spcPts val="0"/>
              </a:spcBef>
              <a:spcAft>
                <a:spcPts val="0"/>
              </a:spcAft>
              <a:buClr>
                <a:schemeClr val="lt1"/>
              </a:buClr>
              <a:buSzPts val="3200"/>
              <a:buNone/>
              <a:defRPr sz="2133">
                <a:solidFill>
                  <a:schemeClr val="lt1"/>
                </a:solidFill>
              </a:defRPr>
            </a:lvl2pPr>
            <a:lvl3pPr lvl="2">
              <a:spcBef>
                <a:spcPts val="0"/>
              </a:spcBef>
              <a:spcAft>
                <a:spcPts val="0"/>
              </a:spcAft>
              <a:buClr>
                <a:schemeClr val="lt1"/>
              </a:buClr>
              <a:buSzPts val="3200"/>
              <a:buNone/>
              <a:defRPr sz="2133">
                <a:solidFill>
                  <a:schemeClr val="lt1"/>
                </a:solidFill>
              </a:defRPr>
            </a:lvl3pPr>
            <a:lvl4pPr lvl="3">
              <a:spcBef>
                <a:spcPts val="0"/>
              </a:spcBef>
              <a:spcAft>
                <a:spcPts val="0"/>
              </a:spcAft>
              <a:buClr>
                <a:schemeClr val="lt1"/>
              </a:buClr>
              <a:buSzPts val="3200"/>
              <a:buNone/>
              <a:defRPr sz="2133">
                <a:solidFill>
                  <a:schemeClr val="lt1"/>
                </a:solidFill>
              </a:defRPr>
            </a:lvl4pPr>
            <a:lvl5pPr lvl="4">
              <a:spcBef>
                <a:spcPts val="0"/>
              </a:spcBef>
              <a:spcAft>
                <a:spcPts val="0"/>
              </a:spcAft>
              <a:buClr>
                <a:schemeClr val="lt1"/>
              </a:buClr>
              <a:buSzPts val="3200"/>
              <a:buNone/>
              <a:defRPr sz="2133">
                <a:solidFill>
                  <a:schemeClr val="lt1"/>
                </a:solidFill>
              </a:defRPr>
            </a:lvl5pPr>
            <a:lvl6pPr lvl="5">
              <a:spcBef>
                <a:spcPts val="0"/>
              </a:spcBef>
              <a:spcAft>
                <a:spcPts val="0"/>
              </a:spcAft>
              <a:buClr>
                <a:schemeClr val="lt1"/>
              </a:buClr>
              <a:buSzPts val="3200"/>
              <a:buNone/>
              <a:defRPr sz="2133">
                <a:solidFill>
                  <a:schemeClr val="lt1"/>
                </a:solidFill>
              </a:defRPr>
            </a:lvl6pPr>
            <a:lvl7pPr lvl="6">
              <a:spcBef>
                <a:spcPts val="0"/>
              </a:spcBef>
              <a:spcAft>
                <a:spcPts val="0"/>
              </a:spcAft>
              <a:buClr>
                <a:schemeClr val="lt1"/>
              </a:buClr>
              <a:buSzPts val="3200"/>
              <a:buNone/>
              <a:defRPr sz="2133">
                <a:solidFill>
                  <a:schemeClr val="lt1"/>
                </a:solidFill>
              </a:defRPr>
            </a:lvl7pPr>
            <a:lvl8pPr lvl="7">
              <a:spcBef>
                <a:spcPts val="0"/>
              </a:spcBef>
              <a:spcAft>
                <a:spcPts val="0"/>
              </a:spcAft>
              <a:buClr>
                <a:schemeClr val="lt1"/>
              </a:buClr>
              <a:buSzPts val="3200"/>
              <a:buNone/>
              <a:defRPr sz="2133">
                <a:solidFill>
                  <a:schemeClr val="lt1"/>
                </a:solidFill>
              </a:defRPr>
            </a:lvl8pPr>
            <a:lvl9pPr lvl="8">
              <a:spcBef>
                <a:spcPts val="0"/>
              </a:spcBef>
              <a:spcAft>
                <a:spcPts val="0"/>
              </a:spcAft>
              <a:buClr>
                <a:schemeClr val="lt1"/>
              </a:buClr>
              <a:buSzPts val="3200"/>
              <a:buNone/>
              <a:defRPr sz="2133">
                <a:solidFill>
                  <a:schemeClr val="lt1"/>
                </a:solidFill>
              </a:defRPr>
            </a:lvl9pPr>
          </a:lstStyle>
          <a:p>
            <a:endParaRPr/>
          </a:p>
        </p:txBody>
      </p:sp>
    </p:spTree>
    <p:extLst>
      <p:ext uri="{BB962C8B-B14F-4D97-AF65-F5344CB8AC3E}">
        <p14:creationId xmlns:p14="http://schemas.microsoft.com/office/powerpoint/2010/main" val="173165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46" name="Google Shape;46;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4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4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Playful - 2 Rows (2)">
  <p:cSld name="Playful - 2 Rows (2)">
    <p:spTree>
      <p:nvGrpSpPr>
        <p:cNvPr id="1" name="Shape 315"/>
        <p:cNvGrpSpPr/>
        <p:nvPr/>
      </p:nvGrpSpPr>
      <p:grpSpPr>
        <a:xfrm>
          <a:off x="0" y="0"/>
          <a:ext cx="0" cy="0"/>
          <a:chOff x="0" y="0"/>
          <a:chExt cx="0" cy="0"/>
        </a:xfrm>
      </p:grpSpPr>
      <p:sp>
        <p:nvSpPr>
          <p:cNvPr id="316" name="Google Shape;316;g310fd773917_0_546"/>
          <p:cNvSpPr/>
          <p:nvPr/>
        </p:nvSpPr>
        <p:spPr>
          <a:xfrm>
            <a:off x="6096000" y="3456071"/>
            <a:ext cx="6112400" cy="3480063"/>
          </a:xfrm>
          <a:prstGeom prst="rect">
            <a:avLst/>
          </a:prstGeom>
          <a:solidFill>
            <a:srgbClr val="F78A3C"/>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p>
        </p:txBody>
      </p:sp>
      <p:sp>
        <p:nvSpPr>
          <p:cNvPr id="317" name="Google Shape;317;g310fd773917_0_546"/>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
        <p:nvSpPr>
          <p:cNvPr id="318" name="Google Shape;318;g310fd773917_0_546"/>
          <p:cNvSpPr/>
          <p:nvPr/>
        </p:nvSpPr>
        <p:spPr>
          <a:xfrm>
            <a:off x="6096000" y="-24000"/>
            <a:ext cx="6112400" cy="3480063"/>
          </a:xfrm>
          <a:prstGeom prst="rect">
            <a:avLst/>
          </a:prstGeom>
          <a:solidFill>
            <a:srgbClr val="7EBB55"/>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p>
        </p:txBody>
      </p:sp>
      <p:pic>
        <p:nvPicPr>
          <p:cNvPr id="319" name="Google Shape;319;g310fd773917_0_546"/>
          <p:cNvPicPr preferRelativeResize="0"/>
          <p:nvPr/>
        </p:nvPicPr>
        <p:blipFill>
          <a:blip r:embed="rId2">
            <a:alphaModFix/>
          </a:blip>
          <a:stretch>
            <a:fillRect/>
          </a:stretch>
        </p:blipFill>
        <p:spPr>
          <a:xfrm>
            <a:off x="10495583" y="1627"/>
            <a:ext cx="1696800" cy="1761118"/>
          </a:xfrm>
          <a:prstGeom prst="rect">
            <a:avLst/>
          </a:prstGeom>
          <a:noFill/>
          <a:ln>
            <a:noFill/>
          </a:ln>
        </p:spPr>
      </p:pic>
      <p:sp>
        <p:nvSpPr>
          <p:cNvPr id="320" name="Google Shape;320;g310fd773917_0_546"/>
          <p:cNvSpPr/>
          <p:nvPr/>
        </p:nvSpPr>
        <p:spPr>
          <a:xfrm>
            <a:off x="534783" y="1384412"/>
            <a:ext cx="285200" cy="35994"/>
          </a:xfrm>
          <a:prstGeom prst="rect">
            <a:avLst/>
          </a:prstGeom>
          <a:solidFill>
            <a:srgbClr val="FFFFFF"/>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solidFill>
                <a:srgbClr val="1C395C"/>
              </a:solidFill>
            </a:endParaRPr>
          </a:p>
        </p:txBody>
      </p:sp>
      <p:sp>
        <p:nvSpPr>
          <p:cNvPr id="321" name="Google Shape;321;g310fd773917_0_546"/>
          <p:cNvSpPr txBox="1">
            <a:spLocks noGrp="1"/>
          </p:cNvSpPr>
          <p:nvPr>
            <p:ph type="title"/>
          </p:nvPr>
        </p:nvSpPr>
        <p:spPr>
          <a:xfrm>
            <a:off x="367000" y="1494814"/>
            <a:ext cx="5320800" cy="4939238"/>
          </a:xfrm>
          <a:prstGeom prst="rect">
            <a:avLst/>
          </a:prstGeom>
        </p:spPr>
        <p:txBody>
          <a:bodyPr spcFirstLastPara="1" wrap="square" lIns="182850" tIns="182850" rIns="182850" bIns="182850" anchor="t" anchorCtr="0">
            <a:normAutofit/>
          </a:bodyPr>
          <a:lstStyle>
            <a:lvl1pPr lvl="0">
              <a:spcBef>
                <a:spcPts val="0"/>
              </a:spcBef>
              <a:spcAft>
                <a:spcPts val="0"/>
              </a:spcAft>
              <a:buClr>
                <a:srgbClr val="1C395C"/>
              </a:buClr>
              <a:buSzPts val="6000"/>
              <a:buNone/>
              <a:defRPr sz="4000">
                <a:solidFill>
                  <a:srgbClr val="1C395C"/>
                </a:solidFill>
              </a:defRPr>
            </a:lvl1pPr>
            <a:lvl2pPr lvl="1">
              <a:spcBef>
                <a:spcPts val="0"/>
              </a:spcBef>
              <a:spcAft>
                <a:spcPts val="0"/>
              </a:spcAft>
              <a:buClr>
                <a:srgbClr val="1C395C"/>
              </a:buClr>
              <a:buSzPts val="5600"/>
              <a:buNone/>
              <a:defRPr>
                <a:solidFill>
                  <a:srgbClr val="1C395C"/>
                </a:solidFill>
              </a:defRPr>
            </a:lvl2pPr>
            <a:lvl3pPr lvl="2">
              <a:spcBef>
                <a:spcPts val="0"/>
              </a:spcBef>
              <a:spcAft>
                <a:spcPts val="0"/>
              </a:spcAft>
              <a:buClr>
                <a:srgbClr val="1C395C"/>
              </a:buClr>
              <a:buSzPts val="5600"/>
              <a:buNone/>
              <a:defRPr>
                <a:solidFill>
                  <a:srgbClr val="1C395C"/>
                </a:solidFill>
              </a:defRPr>
            </a:lvl3pPr>
            <a:lvl4pPr lvl="3">
              <a:spcBef>
                <a:spcPts val="0"/>
              </a:spcBef>
              <a:spcAft>
                <a:spcPts val="0"/>
              </a:spcAft>
              <a:buClr>
                <a:srgbClr val="1C395C"/>
              </a:buClr>
              <a:buSzPts val="5600"/>
              <a:buNone/>
              <a:defRPr>
                <a:solidFill>
                  <a:srgbClr val="1C395C"/>
                </a:solidFill>
              </a:defRPr>
            </a:lvl4pPr>
            <a:lvl5pPr lvl="4">
              <a:spcBef>
                <a:spcPts val="0"/>
              </a:spcBef>
              <a:spcAft>
                <a:spcPts val="0"/>
              </a:spcAft>
              <a:buClr>
                <a:srgbClr val="1C395C"/>
              </a:buClr>
              <a:buSzPts val="5600"/>
              <a:buNone/>
              <a:defRPr>
                <a:solidFill>
                  <a:srgbClr val="1C395C"/>
                </a:solidFill>
              </a:defRPr>
            </a:lvl5pPr>
            <a:lvl6pPr lvl="5">
              <a:spcBef>
                <a:spcPts val="0"/>
              </a:spcBef>
              <a:spcAft>
                <a:spcPts val="0"/>
              </a:spcAft>
              <a:buClr>
                <a:srgbClr val="1C395C"/>
              </a:buClr>
              <a:buSzPts val="5600"/>
              <a:buNone/>
              <a:defRPr>
                <a:solidFill>
                  <a:srgbClr val="1C395C"/>
                </a:solidFill>
              </a:defRPr>
            </a:lvl6pPr>
            <a:lvl7pPr lvl="6">
              <a:spcBef>
                <a:spcPts val="0"/>
              </a:spcBef>
              <a:spcAft>
                <a:spcPts val="0"/>
              </a:spcAft>
              <a:buClr>
                <a:srgbClr val="1C395C"/>
              </a:buClr>
              <a:buSzPts val="5600"/>
              <a:buNone/>
              <a:defRPr>
                <a:solidFill>
                  <a:srgbClr val="1C395C"/>
                </a:solidFill>
              </a:defRPr>
            </a:lvl7pPr>
            <a:lvl8pPr lvl="7">
              <a:spcBef>
                <a:spcPts val="0"/>
              </a:spcBef>
              <a:spcAft>
                <a:spcPts val="0"/>
              </a:spcAft>
              <a:buClr>
                <a:srgbClr val="1C395C"/>
              </a:buClr>
              <a:buSzPts val="5600"/>
              <a:buNone/>
              <a:defRPr>
                <a:solidFill>
                  <a:srgbClr val="1C395C"/>
                </a:solidFill>
              </a:defRPr>
            </a:lvl8pPr>
            <a:lvl9pPr lvl="8">
              <a:spcBef>
                <a:spcPts val="0"/>
              </a:spcBef>
              <a:spcAft>
                <a:spcPts val="0"/>
              </a:spcAft>
              <a:buClr>
                <a:srgbClr val="1C395C"/>
              </a:buClr>
              <a:buSzPts val="5600"/>
              <a:buNone/>
              <a:defRPr>
                <a:solidFill>
                  <a:srgbClr val="1C395C"/>
                </a:solidFill>
              </a:defRPr>
            </a:lvl9pPr>
          </a:lstStyle>
          <a:p>
            <a:endParaRPr/>
          </a:p>
        </p:txBody>
      </p:sp>
      <p:sp>
        <p:nvSpPr>
          <p:cNvPr id="322" name="Google Shape;322;g310fd773917_0_546"/>
          <p:cNvSpPr txBox="1">
            <a:spLocks noGrp="1"/>
          </p:cNvSpPr>
          <p:nvPr>
            <p:ph type="subTitle" idx="1"/>
          </p:nvPr>
        </p:nvSpPr>
        <p:spPr>
          <a:xfrm>
            <a:off x="859733" y="1236909"/>
            <a:ext cx="4659600" cy="330949"/>
          </a:xfrm>
          <a:prstGeom prst="rect">
            <a:avLst/>
          </a:prstGeom>
        </p:spPr>
        <p:txBody>
          <a:bodyPr spcFirstLastPara="1" wrap="square" lIns="182850" tIns="182850" rIns="182850" bIns="182850" anchor="ctr" anchorCtr="0">
            <a:noAutofit/>
          </a:bodyPr>
          <a:lstStyle>
            <a:lvl1pPr lvl="0">
              <a:spcBef>
                <a:spcPts val="0"/>
              </a:spcBef>
              <a:spcAft>
                <a:spcPts val="0"/>
              </a:spcAft>
              <a:buClr>
                <a:srgbClr val="1C395C"/>
              </a:buClr>
              <a:buSzPts val="2800"/>
              <a:buNone/>
              <a:defRPr sz="1866" b="1">
                <a:solidFill>
                  <a:srgbClr val="1C395C"/>
                </a:solidFill>
              </a:defRPr>
            </a:lvl1pPr>
            <a:lvl2pPr lvl="1">
              <a:spcBef>
                <a:spcPts val="0"/>
              </a:spcBef>
              <a:spcAft>
                <a:spcPts val="0"/>
              </a:spcAft>
              <a:buClr>
                <a:srgbClr val="1C395C"/>
              </a:buClr>
              <a:buSzPts val="2800"/>
              <a:buNone/>
              <a:defRPr>
                <a:solidFill>
                  <a:srgbClr val="1C395C"/>
                </a:solidFill>
              </a:defRPr>
            </a:lvl2pPr>
            <a:lvl3pPr lvl="2">
              <a:spcBef>
                <a:spcPts val="0"/>
              </a:spcBef>
              <a:spcAft>
                <a:spcPts val="0"/>
              </a:spcAft>
              <a:buClr>
                <a:srgbClr val="1C395C"/>
              </a:buClr>
              <a:buSzPts val="2800"/>
              <a:buNone/>
              <a:defRPr>
                <a:solidFill>
                  <a:srgbClr val="1C395C"/>
                </a:solidFill>
              </a:defRPr>
            </a:lvl3pPr>
            <a:lvl4pPr lvl="3">
              <a:spcBef>
                <a:spcPts val="0"/>
              </a:spcBef>
              <a:spcAft>
                <a:spcPts val="0"/>
              </a:spcAft>
              <a:buClr>
                <a:srgbClr val="1C395C"/>
              </a:buClr>
              <a:buSzPts val="2800"/>
              <a:buNone/>
              <a:defRPr>
                <a:solidFill>
                  <a:srgbClr val="1C395C"/>
                </a:solidFill>
              </a:defRPr>
            </a:lvl4pPr>
            <a:lvl5pPr lvl="4">
              <a:spcBef>
                <a:spcPts val="0"/>
              </a:spcBef>
              <a:spcAft>
                <a:spcPts val="0"/>
              </a:spcAft>
              <a:buClr>
                <a:srgbClr val="1C395C"/>
              </a:buClr>
              <a:buSzPts val="2800"/>
              <a:buNone/>
              <a:defRPr>
                <a:solidFill>
                  <a:srgbClr val="1C395C"/>
                </a:solidFill>
              </a:defRPr>
            </a:lvl5pPr>
            <a:lvl6pPr lvl="5">
              <a:spcBef>
                <a:spcPts val="0"/>
              </a:spcBef>
              <a:spcAft>
                <a:spcPts val="0"/>
              </a:spcAft>
              <a:buClr>
                <a:srgbClr val="1C395C"/>
              </a:buClr>
              <a:buSzPts val="2800"/>
              <a:buNone/>
              <a:defRPr>
                <a:solidFill>
                  <a:srgbClr val="1C395C"/>
                </a:solidFill>
              </a:defRPr>
            </a:lvl6pPr>
            <a:lvl7pPr lvl="6">
              <a:spcBef>
                <a:spcPts val="0"/>
              </a:spcBef>
              <a:spcAft>
                <a:spcPts val="0"/>
              </a:spcAft>
              <a:buClr>
                <a:srgbClr val="1C395C"/>
              </a:buClr>
              <a:buSzPts val="2800"/>
              <a:buNone/>
              <a:defRPr>
                <a:solidFill>
                  <a:srgbClr val="1C395C"/>
                </a:solidFill>
              </a:defRPr>
            </a:lvl7pPr>
            <a:lvl8pPr lvl="7">
              <a:spcBef>
                <a:spcPts val="0"/>
              </a:spcBef>
              <a:spcAft>
                <a:spcPts val="0"/>
              </a:spcAft>
              <a:buClr>
                <a:srgbClr val="1C395C"/>
              </a:buClr>
              <a:buSzPts val="2800"/>
              <a:buNone/>
              <a:defRPr>
                <a:solidFill>
                  <a:srgbClr val="1C395C"/>
                </a:solidFill>
              </a:defRPr>
            </a:lvl8pPr>
            <a:lvl9pPr lvl="8">
              <a:spcBef>
                <a:spcPts val="0"/>
              </a:spcBef>
              <a:spcAft>
                <a:spcPts val="0"/>
              </a:spcAft>
              <a:buClr>
                <a:srgbClr val="1C395C"/>
              </a:buClr>
              <a:buSzPts val="2800"/>
              <a:buNone/>
              <a:defRPr>
                <a:solidFill>
                  <a:srgbClr val="1C395C"/>
                </a:solidFill>
              </a:defRPr>
            </a:lvl9pPr>
          </a:lstStyle>
          <a:p>
            <a:endParaRPr/>
          </a:p>
        </p:txBody>
      </p:sp>
      <p:sp>
        <p:nvSpPr>
          <p:cNvPr id="323" name="Google Shape;323;g310fd773917_0_546"/>
          <p:cNvSpPr txBox="1">
            <a:spLocks noGrp="1"/>
          </p:cNvSpPr>
          <p:nvPr>
            <p:ph type="subTitle" idx="2"/>
          </p:nvPr>
        </p:nvSpPr>
        <p:spPr>
          <a:xfrm>
            <a:off x="6876000" y="1611283"/>
            <a:ext cx="4467200" cy="1672742"/>
          </a:xfrm>
          <a:prstGeom prst="rect">
            <a:avLst/>
          </a:prstGeom>
        </p:spPr>
        <p:txBody>
          <a:bodyPr spcFirstLastPara="1" wrap="square" lIns="182850" tIns="182850" rIns="182850" bIns="182850" anchor="t" anchorCtr="0">
            <a:noAutofit/>
          </a:bodyPr>
          <a:lstStyle>
            <a:lvl1pPr lvl="0">
              <a:spcBef>
                <a:spcPts val="0"/>
              </a:spcBef>
              <a:spcAft>
                <a:spcPts val="0"/>
              </a:spcAft>
              <a:buClr>
                <a:schemeClr val="lt1"/>
              </a:buClr>
              <a:buSzPts val="1800"/>
              <a:buNone/>
              <a:defRPr sz="1200">
                <a:solidFill>
                  <a:schemeClr val="lt1"/>
                </a:solidFill>
              </a:defRPr>
            </a:lvl1pPr>
            <a:lvl2pPr lvl="1">
              <a:spcBef>
                <a:spcPts val="0"/>
              </a:spcBef>
              <a:spcAft>
                <a:spcPts val="0"/>
              </a:spcAft>
              <a:buClr>
                <a:schemeClr val="lt1"/>
              </a:buClr>
              <a:buSzPts val="2000"/>
              <a:buNone/>
              <a:defRPr sz="1333">
                <a:solidFill>
                  <a:schemeClr val="lt1"/>
                </a:solidFill>
              </a:defRPr>
            </a:lvl2pPr>
            <a:lvl3pPr lvl="2">
              <a:spcBef>
                <a:spcPts val="0"/>
              </a:spcBef>
              <a:spcAft>
                <a:spcPts val="0"/>
              </a:spcAft>
              <a:buClr>
                <a:schemeClr val="lt1"/>
              </a:buClr>
              <a:buSzPts val="2000"/>
              <a:buNone/>
              <a:defRPr sz="1333">
                <a:solidFill>
                  <a:schemeClr val="lt1"/>
                </a:solidFill>
              </a:defRPr>
            </a:lvl3pPr>
            <a:lvl4pPr lvl="3">
              <a:spcBef>
                <a:spcPts val="0"/>
              </a:spcBef>
              <a:spcAft>
                <a:spcPts val="0"/>
              </a:spcAft>
              <a:buClr>
                <a:schemeClr val="lt1"/>
              </a:buClr>
              <a:buSzPts val="2000"/>
              <a:buNone/>
              <a:defRPr sz="1333">
                <a:solidFill>
                  <a:schemeClr val="lt1"/>
                </a:solidFill>
              </a:defRPr>
            </a:lvl4pPr>
            <a:lvl5pPr lvl="4">
              <a:spcBef>
                <a:spcPts val="0"/>
              </a:spcBef>
              <a:spcAft>
                <a:spcPts val="0"/>
              </a:spcAft>
              <a:buClr>
                <a:schemeClr val="lt1"/>
              </a:buClr>
              <a:buSzPts val="2000"/>
              <a:buNone/>
              <a:defRPr sz="1333">
                <a:solidFill>
                  <a:schemeClr val="lt1"/>
                </a:solidFill>
              </a:defRPr>
            </a:lvl5pPr>
            <a:lvl6pPr lvl="5">
              <a:spcBef>
                <a:spcPts val="0"/>
              </a:spcBef>
              <a:spcAft>
                <a:spcPts val="0"/>
              </a:spcAft>
              <a:buClr>
                <a:schemeClr val="lt1"/>
              </a:buClr>
              <a:buSzPts val="2000"/>
              <a:buNone/>
              <a:defRPr sz="1333">
                <a:solidFill>
                  <a:schemeClr val="lt1"/>
                </a:solidFill>
              </a:defRPr>
            </a:lvl6pPr>
            <a:lvl7pPr lvl="6">
              <a:spcBef>
                <a:spcPts val="0"/>
              </a:spcBef>
              <a:spcAft>
                <a:spcPts val="0"/>
              </a:spcAft>
              <a:buClr>
                <a:schemeClr val="lt1"/>
              </a:buClr>
              <a:buSzPts val="2000"/>
              <a:buNone/>
              <a:defRPr sz="1333">
                <a:solidFill>
                  <a:schemeClr val="lt1"/>
                </a:solidFill>
              </a:defRPr>
            </a:lvl7pPr>
            <a:lvl8pPr lvl="7">
              <a:spcBef>
                <a:spcPts val="0"/>
              </a:spcBef>
              <a:spcAft>
                <a:spcPts val="0"/>
              </a:spcAft>
              <a:buClr>
                <a:schemeClr val="lt1"/>
              </a:buClr>
              <a:buSzPts val="2000"/>
              <a:buNone/>
              <a:defRPr sz="1333">
                <a:solidFill>
                  <a:schemeClr val="lt1"/>
                </a:solidFill>
              </a:defRPr>
            </a:lvl8pPr>
            <a:lvl9pPr lvl="8">
              <a:spcBef>
                <a:spcPts val="0"/>
              </a:spcBef>
              <a:spcAft>
                <a:spcPts val="0"/>
              </a:spcAft>
              <a:buClr>
                <a:schemeClr val="lt1"/>
              </a:buClr>
              <a:buSzPts val="2000"/>
              <a:buNone/>
              <a:defRPr sz="1333">
                <a:solidFill>
                  <a:schemeClr val="lt1"/>
                </a:solidFill>
              </a:defRPr>
            </a:lvl9pPr>
          </a:lstStyle>
          <a:p>
            <a:endParaRPr/>
          </a:p>
        </p:txBody>
      </p:sp>
      <p:sp>
        <p:nvSpPr>
          <p:cNvPr id="324" name="Google Shape;324;g310fd773917_0_546"/>
          <p:cNvSpPr txBox="1">
            <a:spLocks noGrp="1"/>
          </p:cNvSpPr>
          <p:nvPr>
            <p:ph type="subTitle" idx="3"/>
          </p:nvPr>
        </p:nvSpPr>
        <p:spPr>
          <a:xfrm>
            <a:off x="6876000" y="1166407"/>
            <a:ext cx="5130600" cy="471927"/>
          </a:xfrm>
          <a:prstGeom prst="rect">
            <a:avLst/>
          </a:prstGeom>
        </p:spPr>
        <p:txBody>
          <a:bodyPr spcFirstLastPara="1" wrap="square" lIns="182850" tIns="182850" rIns="182850" bIns="182850" anchor="b" anchorCtr="0">
            <a:noAutofit/>
          </a:bodyPr>
          <a:lstStyle>
            <a:lvl1pPr lvl="0">
              <a:spcBef>
                <a:spcPts val="0"/>
              </a:spcBef>
              <a:spcAft>
                <a:spcPts val="0"/>
              </a:spcAft>
              <a:buClr>
                <a:schemeClr val="lt1"/>
              </a:buClr>
              <a:buSzPts val="3200"/>
              <a:buNone/>
              <a:defRPr sz="2133" b="1">
                <a:solidFill>
                  <a:schemeClr val="lt1"/>
                </a:solidFill>
              </a:defRPr>
            </a:lvl1pPr>
            <a:lvl2pPr lvl="1">
              <a:spcBef>
                <a:spcPts val="0"/>
              </a:spcBef>
              <a:spcAft>
                <a:spcPts val="0"/>
              </a:spcAft>
              <a:buClr>
                <a:schemeClr val="lt1"/>
              </a:buClr>
              <a:buSzPts val="3200"/>
              <a:buNone/>
              <a:defRPr sz="2133">
                <a:solidFill>
                  <a:schemeClr val="lt1"/>
                </a:solidFill>
              </a:defRPr>
            </a:lvl2pPr>
            <a:lvl3pPr lvl="2">
              <a:spcBef>
                <a:spcPts val="0"/>
              </a:spcBef>
              <a:spcAft>
                <a:spcPts val="0"/>
              </a:spcAft>
              <a:buClr>
                <a:schemeClr val="lt1"/>
              </a:buClr>
              <a:buSzPts val="3200"/>
              <a:buNone/>
              <a:defRPr sz="2133">
                <a:solidFill>
                  <a:schemeClr val="lt1"/>
                </a:solidFill>
              </a:defRPr>
            </a:lvl3pPr>
            <a:lvl4pPr lvl="3">
              <a:spcBef>
                <a:spcPts val="0"/>
              </a:spcBef>
              <a:spcAft>
                <a:spcPts val="0"/>
              </a:spcAft>
              <a:buClr>
                <a:schemeClr val="lt1"/>
              </a:buClr>
              <a:buSzPts val="3200"/>
              <a:buNone/>
              <a:defRPr sz="2133">
                <a:solidFill>
                  <a:schemeClr val="lt1"/>
                </a:solidFill>
              </a:defRPr>
            </a:lvl4pPr>
            <a:lvl5pPr lvl="4">
              <a:spcBef>
                <a:spcPts val="0"/>
              </a:spcBef>
              <a:spcAft>
                <a:spcPts val="0"/>
              </a:spcAft>
              <a:buClr>
                <a:schemeClr val="lt1"/>
              </a:buClr>
              <a:buSzPts val="3200"/>
              <a:buNone/>
              <a:defRPr sz="2133">
                <a:solidFill>
                  <a:schemeClr val="lt1"/>
                </a:solidFill>
              </a:defRPr>
            </a:lvl5pPr>
            <a:lvl6pPr lvl="5">
              <a:spcBef>
                <a:spcPts val="0"/>
              </a:spcBef>
              <a:spcAft>
                <a:spcPts val="0"/>
              </a:spcAft>
              <a:buClr>
                <a:schemeClr val="lt1"/>
              </a:buClr>
              <a:buSzPts val="3200"/>
              <a:buNone/>
              <a:defRPr sz="2133">
                <a:solidFill>
                  <a:schemeClr val="lt1"/>
                </a:solidFill>
              </a:defRPr>
            </a:lvl6pPr>
            <a:lvl7pPr lvl="6">
              <a:spcBef>
                <a:spcPts val="0"/>
              </a:spcBef>
              <a:spcAft>
                <a:spcPts val="0"/>
              </a:spcAft>
              <a:buClr>
                <a:schemeClr val="lt1"/>
              </a:buClr>
              <a:buSzPts val="3200"/>
              <a:buNone/>
              <a:defRPr sz="2133">
                <a:solidFill>
                  <a:schemeClr val="lt1"/>
                </a:solidFill>
              </a:defRPr>
            </a:lvl7pPr>
            <a:lvl8pPr lvl="7">
              <a:spcBef>
                <a:spcPts val="0"/>
              </a:spcBef>
              <a:spcAft>
                <a:spcPts val="0"/>
              </a:spcAft>
              <a:buClr>
                <a:schemeClr val="lt1"/>
              </a:buClr>
              <a:buSzPts val="3200"/>
              <a:buNone/>
              <a:defRPr sz="2133">
                <a:solidFill>
                  <a:schemeClr val="lt1"/>
                </a:solidFill>
              </a:defRPr>
            </a:lvl8pPr>
            <a:lvl9pPr lvl="8">
              <a:spcBef>
                <a:spcPts val="0"/>
              </a:spcBef>
              <a:spcAft>
                <a:spcPts val="0"/>
              </a:spcAft>
              <a:buClr>
                <a:schemeClr val="lt1"/>
              </a:buClr>
              <a:buSzPts val="3200"/>
              <a:buNone/>
              <a:defRPr sz="2133">
                <a:solidFill>
                  <a:schemeClr val="lt1"/>
                </a:solidFill>
              </a:defRPr>
            </a:lvl9pPr>
          </a:lstStyle>
          <a:p>
            <a:endParaRPr/>
          </a:p>
        </p:txBody>
      </p:sp>
      <p:sp>
        <p:nvSpPr>
          <p:cNvPr id="325" name="Google Shape;325;g310fd773917_0_546"/>
          <p:cNvSpPr txBox="1">
            <a:spLocks noGrp="1"/>
          </p:cNvSpPr>
          <p:nvPr>
            <p:ph type="subTitle" idx="4"/>
          </p:nvPr>
        </p:nvSpPr>
        <p:spPr>
          <a:xfrm>
            <a:off x="6876000" y="4097717"/>
            <a:ext cx="4467200" cy="1672742"/>
          </a:xfrm>
          <a:prstGeom prst="rect">
            <a:avLst/>
          </a:prstGeom>
        </p:spPr>
        <p:txBody>
          <a:bodyPr spcFirstLastPara="1" wrap="square" lIns="182850" tIns="182850" rIns="182850" bIns="182850" anchor="t" anchorCtr="0">
            <a:noAutofit/>
          </a:bodyPr>
          <a:lstStyle>
            <a:lvl1pPr lvl="0">
              <a:spcBef>
                <a:spcPts val="0"/>
              </a:spcBef>
              <a:spcAft>
                <a:spcPts val="0"/>
              </a:spcAft>
              <a:buClr>
                <a:schemeClr val="lt1"/>
              </a:buClr>
              <a:buSzPts val="1800"/>
              <a:buNone/>
              <a:defRPr sz="1200">
                <a:solidFill>
                  <a:schemeClr val="lt1"/>
                </a:solidFill>
              </a:defRPr>
            </a:lvl1pPr>
            <a:lvl2pPr lvl="1">
              <a:spcBef>
                <a:spcPts val="0"/>
              </a:spcBef>
              <a:spcAft>
                <a:spcPts val="0"/>
              </a:spcAft>
              <a:buClr>
                <a:schemeClr val="lt1"/>
              </a:buClr>
              <a:buSzPts val="2000"/>
              <a:buNone/>
              <a:defRPr sz="1333">
                <a:solidFill>
                  <a:schemeClr val="lt1"/>
                </a:solidFill>
              </a:defRPr>
            </a:lvl2pPr>
            <a:lvl3pPr lvl="2">
              <a:spcBef>
                <a:spcPts val="0"/>
              </a:spcBef>
              <a:spcAft>
                <a:spcPts val="0"/>
              </a:spcAft>
              <a:buClr>
                <a:schemeClr val="lt1"/>
              </a:buClr>
              <a:buSzPts val="2000"/>
              <a:buNone/>
              <a:defRPr sz="1333">
                <a:solidFill>
                  <a:schemeClr val="lt1"/>
                </a:solidFill>
              </a:defRPr>
            </a:lvl3pPr>
            <a:lvl4pPr lvl="3">
              <a:spcBef>
                <a:spcPts val="0"/>
              </a:spcBef>
              <a:spcAft>
                <a:spcPts val="0"/>
              </a:spcAft>
              <a:buClr>
                <a:schemeClr val="lt1"/>
              </a:buClr>
              <a:buSzPts val="2000"/>
              <a:buNone/>
              <a:defRPr sz="1333">
                <a:solidFill>
                  <a:schemeClr val="lt1"/>
                </a:solidFill>
              </a:defRPr>
            </a:lvl4pPr>
            <a:lvl5pPr lvl="4">
              <a:spcBef>
                <a:spcPts val="0"/>
              </a:spcBef>
              <a:spcAft>
                <a:spcPts val="0"/>
              </a:spcAft>
              <a:buClr>
                <a:schemeClr val="lt1"/>
              </a:buClr>
              <a:buSzPts val="2000"/>
              <a:buNone/>
              <a:defRPr sz="1333">
                <a:solidFill>
                  <a:schemeClr val="lt1"/>
                </a:solidFill>
              </a:defRPr>
            </a:lvl5pPr>
            <a:lvl6pPr lvl="5">
              <a:spcBef>
                <a:spcPts val="0"/>
              </a:spcBef>
              <a:spcAft>
                <a:spcPts val="0"/>
              </a:spcAft>
              <a:buClr>
                <a:schemeClr val="lt1"/>
              </a:buClr>
              <a:buSzPts val="2000"/>
              <a:buNone/>
              <a:defRPr sz="1333">
                <a:solidFill>
                  <a:schemeClr val="lt1"/>
                </a:solidFill>
              </a:defRPr>
            </a:lvl6pPr>
            <a:lvl7pPr lvl="6">
              <a:spcBef>
                <a:spcPts val="0"/>
              </a:spcBef>
              <a:spcAft>
                <a:spcPts val="0"/>
              </a:spcAft>
              <a:buClr>
                <a:schemeClr val="lt1"/>
              </a:buClr>
              <a:buSzPts val="2000"/>
              <a:buNone/>
              <a:defRPr sz="1333">
                <a:solidFill>
                  <a:schemeClr val="lt1"/>
                </a:solidFill>
              </a:defRPr>
            </a:lvl7pPr>
            <a:lvl8pPr lvl="7">
              <a:spcBef>
                <a:spcPts val="0"/>
              </a:spcBef>
              <a:spcAft>
                <a:spcPts val="0"/>
              </a:spcAft>
              <a:buClr>
                <a:schemeClr val="lt1"/>
              </a:buClr>
              <a:buSzPts val="2000"/>
              <a:buNone/>
              <a:defRPr sz="1333">
                <a:solidFill>
                  <a:schemeClr val="lt1"/>
                </a:solidFill>
              </a:defRPr>
            </a:lvl8pPr>
            <a:lvl9pPr lvl="8">
              <a:spcBef>
                <a:spcPts val="0"/>
              </a:spcBef>
              <a:spcAft>
                <a:spcPts val="0"/>
              </a:spcAft>
              <a:buClr>
                <a:schemeClr val="lt1"/>
              </a:buClr>
              <a:buSzPts val="2000"/>
              <a:buNone/>
              <a:defRPr sz="1333">
                <a:solidFill>
                  <a:schemeClr val="lt1"/>
                </a:solidFill>
              </a:defRPr>
            </a:lvl9pPr>
          </a:lstStyle>
          <a:p>
            <a:endParaRPr/>
          </a:p>
        </p:txBody>
      </p:sp>
      <p:sp>
        <p:nvSpPr>
          <p:cNvPr id="326" name="Google Shape;326;g310fd773917_0_546"/>
          <p:cNvSpPr txBox="1">
            <a:spLocks noGrp="1"/>
          </p:cNvSpPr>
          <p:nvPr>
            <p:ph type="subTitle" idx="5"/>
          </p:nvPr>
        </p:nvSpPr>
        <p:spPr>
          <a:xfrm>
            <a:off x="6876000" y="3652842"/>
            <a:ext cx="5130600" cy="471927"/>
          </a:xfrm>
          <a:prstGeom prst="rect">
            <a:avLst/>
          </a:prstGeom>
        </p:spPr>
        <p:txBody>
          <a:bodyPr spcFirstLastPara="1" wrap="square" lIns="182850" tIns="182850" rIns="182850" bIns="182850" anchor="b" anchorCtr="0">
            <a:noAutofit/>
          </a:bodyPr>
          <a:lstStyle>
            <a:lvl1pPr lvl="0">
              <a:spcBef>
                <a:spcPts val="0"/>
              </a:spcBef>
              <a:spcAft>
                <a:spcPts val="0"/>
              </a:spcAft>
              <a:buClr>
                <a:schemeClr val="lt1"/>
              </a:buClr>
              <a:buSzPts val="3200"/>
              <a:buNone/>
              <a:defRPr sz="2133" b="1">
                <a:solidFill>
                  <a:schemeClr val="lt1"/>
                </a:solidFill>
              </a:defRPr>
            </a:lvl1pPr>
            <a:lvl2pPr lvl="1">
              <a:spcBef>
                <a:spcPts val="0"/>
              </a:spcBef>
              <a:spcAft>
                <a:spcPts val="0"/>
              </a:spcAft>
              <a:buClr>
                <a:schemeClr val="lt1"/>
              </a:buClr>
              <a:buSzPts val="3200"/>
              <a:buNone/>
              <a:defRPr sz="2133">
                <a:solidFill>
                  <a:schemeClr val="lt1"/>
                </a:solidFill>
              </a:defRPr>
            </a:lvl2pPr>
            <a:lvl3pPr lvl="2">
              <a:spcBef>
                <a:spcPts val="0"/>
              </a:spcBef>
              <a:spcAft>
                <a:spcPts val="0"/>
              </a:spcAft>
              <a:buClr>
                <a:schemeClr val="lt1"/>
              </a:buClr>
              <a:buSzPts val="3200"/>
              <a:buNone/>
              <a:defRPr sz="2133">
                <a:solidFill>
                  <a:schemeClr val="lt1"/>
                </a:solidFill>
              </a:defRPr>
            </a:lvl3pPr>
            <a:lvl4pPr lvl="3">
              <a:spcBef>
                <a:spcPts val="0"/>
              </a:spcBef>
              <a:spcAft>
                <a:spcPts val="0"/>
              </a:spcAft>
              <a:buClr>
                <a:schemeClr val="lt1"/>
              </a:buClr>
              <a:buSzPts val="3200"/>
              <a:buNone/>
              <a:defRPr sz="2133">
                <a:solidFill>
                  <a:schemeClr val="lt1"/>
                </a:solidFill>
              </a:defRPr>
            </a:lvl4pPr>
            <a:lvl5pPr lvl="4">
              <a:spcBef>
                <a:spcPts val="0"/>
              </a:spcBef>
              <a:spcAft>
                <a:spcPts val="0"/>
              </a:spcAft>
              <a:buClr>
                <a:schemeClr val="lt1"/>
              </a:buClr>
              <a:buSzPts val="3200"/>
              <a:buNone/>
              <a:defRPr sz="2133">
                <a:solidFill>
                  <a:schemeClr val="lt1"/>
                </a:solidFill>
              </a:defRPr>
            </a:lvl5pPr>
            <a:lvl6pPr lvl="5">
              <a:spcBef>
                <a:spcPts val="0"/>
              </a:spcBef>
              <a:spcAft>
                <a:spcPts val="0"/>
              </a:spcAft>
              <a:buClr>
                <a:schemeClr val="lt1"/>
              </a:buClr>
              <a:buSzPts val="3200"/>
              <a:buNone/>
              <a:defRPr sz="2133">
                <a:solidFill>
                  <a:schemeClr val="lt1"/>
                </a:solidFill>
              </a:defRPr>
            </a:lvl6pPr>
            <a:lvl7pPr lvl="6">
              <a:spcBef>
                <a:spcPts val="0"/>
              </a:spcBef>
              <a:spcAft>
                <a:spcPts val="0"/>
              </a:spcAft>
              <a:buClr>
                <a:schemeClr val="lt1"/>
              </a:buClr>
              <a:buSzPts val="3200"/>
              <a:buNone/>
              <a:defRPr sz="2133">
                <a:solidFill>
                  <a:schemeClr val="lt1"/>
                </a:solidFill>
              </a:defRPr>
            </a:lvl7pPr>
            <a:lvl8pPr lvl="7">
              <a:spcBef>
                <a:spcPts val="0"/>
              </a:spcBef>
              <a:spcAft>
                <a:spcPts val="0"/>
              </a:spcAft>
              <a:buClr>
                <a:schemeClr val="lt1"/>
              </a:buClr>
              <a:buSzPts val="3200"/>
              <a:buNone/>
              <a:defRPr sz="2133">
                <a:solidFill>
                  <a:schemeClr val="lt1"/>
                </a:solidFill>
              </a:defRPr>
            </a:lvl8pPr>
            <a:lvl9pPr lvl="8">
              <a:spcBef>
                <a:spcPts val="0"/>
              </a:spcBef>
              <a:spcAft>
                <a:spcPts val="0"/>
              </a:spcAft>
              <a:buClr>
                <a:schemeClr val="lt1"/>
              </a:buClr>
              <a:buSzPts val="3200"/>
              <a:buNone/>
              <a:defRPr sz="2133">
                <a:solidFill>
                  <a:schemeClr val="lt1"/>
                </a:solidFill>
              </a:defRPr>
            </a:lvl9pPr>
          </a:lstStyle>
          <a:p>
            <a:endParaRPr/>
          </a:p>
        </p:txBody>
      </p:sp>
    </p:spTree>
    <p:extLst>
      <p:ext uri="{BB962C8B-B14F-4D97-AF65-F5344CB8AC3E}">
        <p14:creationId xmlns:p14="http://schemas.microsoft.com/office/powerpoint/2010/main" val="3669653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Playful - Quote (1)">
  <p:cSld name="Playful - Quote (1)">
    <p:bg>
      <p:bgPr>
        <a:solidFill>
          <a:schemeClr val="accent4"/>
        </a:solidFill>
        <a:effectLst/>
      </p:bgPr>
    </p:bg>
    <p:spTree>
      <p:nvGrpSpPr>
        <p:cNvPr id="1" name="Shape 327"/>
        <p:cNvGrpSpPr/>
        <p:nvPr/>
      </p:nvGrpSpPr>
      <p:grpSpPr>
        <a:xfrm>
          <a:off x="0" y="0"/>
          <a:ext cx="0" cy="0"/>
          <a:chOff x="0" y="0"/>
          <a:chExt cx="0" cy="0"/>
        </a:xfrm>
      </p:grpSpPr>
      <p:pic>
        <p:nvPicPr>
          <p:cNvPr id="328" name="Google Shape;328;g310fd773917_0_558"/>
          <p:cNvPicPr preferRelativeResize="0"/>
          <p:nvPr/>
        </p:nvPicPr>
        <p:blipFill>
          <a:blip r:embed="rId2">
            <a:alphaModFix/>
          </a:blip>
          <a:stretch>
            <a:fillRect/>
          </a:stretch>
        </p:blipFill>
        <p:spPr>
          <a:xfrm>
            <a:off x="11049000" y="5956423"/>
            <a:ext cx="1193800" cy="952353"/>
          </a:xfrm>
          <a:prstGeom prst="rect">
            <a:avLst/>
          </a:prstGeom>
          <a:noFill/>
          <a:ln>
            <a:noFill/>
          </a:ln>
        </p:spPr>
      </p:pic>
      <p:pic>
        <p:nvPicPr>
          <p:cNvPr id="329" name="Google Shape;329;g310fd773917_0_558"/>
          <p:cNvPicPr preferRelativeResize="0"/>
          <p:nvPr/>
        </p:nvPicPr>
        <p:blipFill>
          <a:blip r:embed="rId3">
            <a:alphaModFix/>
          </a:blip>
          <a:stretch>
            <a:fillRect/>
          </a:stretch>
        </p:blipFill>
        <p:spPr>
          <a:xfrm>
            <a:off x="0" y="0"/>
            <a:ext cx="1193800" cy="952353"/>
          </a:xfrm>
          <a:prstGeom prst="rect">
            <a:avLst/>
          </a:prstGeom>
          <a:noFill/>
          <a:ln>
            <a:noFill/>
          </a:ln>
        </p:spPr>
      </p:pic>
      <p:pic>
        <p:nvPicPr>
          <p:cNvPr id="330" name="Google Shape;330;g310fd773917_0_558"/>
          <p:cNvPicPr preferRelativeResize="0"/>
          <p:nvPr/>
        </p:nvPicPr>
        <p:blipFill>
          <a:blip r:embed="rId4">
            <a:alphaModFix/>
          </a:blip>
          <a:stretch>
            <a:fillRect/>
          </a:stretch>
        </p:blipFill>
        <p:spPr>
          <a:xfrm>
            <a:off x="10495583" y="1627"/>
            <a:ext cx="1696800" cy="1761118"/>
          </a:xfrm>
          <a:prstGeom prst="rect">
            <a:avLst/>
          </a:prstGeom>
          <a:noFill/>
          <a:ln>
            <a:noFill/>
          </a:ln>
        </p:spPr>
      </p:pic>
      <p:sp>
        <p:nvSpPr>
          <p:cNvPr id="331" name="Google Shape;331;g310fd773917_0_558"/>
          <p:cNvSpPr txBox="1">
            <a:spLocks noGrp="1"/>
          </p:cNvSpPr>
          <p:nvPr>
            <p:ph type="title"/>
          </p:nvPr>
        </p:nvSpPr>
        <p:spPr>
          <a:xfrm>
            <a:off x="795900" y="959420"/>
            <a:ext cx="10600200" cy="4939238"/>
          </a:xfrm>
          <a:prstGeom prst="rect">
            <a:avLst/>
          </a:prstGeom>
        </p:spPr>
        <p:txBody>
          <a:bodyPr spcFirstLastPara="1" wrap="square" lIns="182850" tIns="182850" rIns="182850" bIns="182850" anchor="ctr" anchorCtr="0">
            <a:normAutofit/>
          </a:bodyPr>
          <a:lstStyle>
            <a:lvl1pPr lvl="0" algn="ctr">
              <a:spcBef>
                <a:spcPts val="0"/>
              </a:spcBef>
              <a:spcAft>
                <a:spcPts val="0"/>
              </a:spcAft>
              <a:buSzPts val="5000"/>
              <a:buNone/>
              <a:defRPr sz="3333"/>
            </a:lvl1pPr>
            <a:lvl2pPr lvl="1" algn="ctr">
              <a:spcBef>
                <a:spcPts val="0"/>
              </a:spcBef>
              <a:spcAft>
                <a:spcPts val="0"/>
              </a:spcAft>
              <a:buSzPts val="5000"/>
              <a:buNone/>
              <a:defRPr sz="3333"/>
            </a:lvl2pPr>
            <a:lvl3pPr lvl="2" algn="ctr">
              <a:spcBef>
                <a:spcPts val="0"/>
              </a:spcBef>
              <a:spcAft>
                <a:spcPts val="0"/>
              </a:spcAft>
              <a:buSzPts val="5000"/>
              <a:buNone/>
              <a:defRPr sz="3333"/>
            </a:lvl3pPr>
            <a:lvl4pPr lvl="3" algn="ctr">
              <a:spcBef>
                <a:spcPts val="0"/>
              </a:spcBef>
              <a:spcAft>
                <a:spcPts val="0"/>
              </a:spcAft>
              <a:buSzPts val="5000"/>
              <a:buNone/>
              <a:defRPr sz="3333"/>
            </a:lvl4pPr>
            <a:lvl5pPr lvl="4" algn="ctr">
              <a:spcBef>
                <a:spcPts val="0"/>
              </a:spcBef>
              <a:spcAft>
                <a:spcPts val="0"/>
              </a:spcAft>
              <a:buSzPts val="5000"/>
              <a:buNone/>
              <a:defRPr sz="3333"/>
            </a:lvl5pPr>
            <a:lvl6pPr lvl="5" algn="ctr">
              <a:spcBef>
                <a:spcPts val="0"/>
              </a:spcBef>
              <a:spcAft>
                <a:spcPts val="0"/>
              </a:spcAft>
              <a:buSzPts val="5000"/>
              <a:buNone/>
              <a:defRPr sz="3333"/>
            </a:lvl6pPr>
            <a:lvl7pPr lvl="6" algn="ctr">
              <a:spcBef>
                <a:spcPts val="0"/>
              </a:spcBef>
              <a:spcAft>
                <a:spcPts val="0"/>
              </a:spcAft>
              <a:buSzPts val="5000"/>
              <a:buNone/>
              <a:defRPr sz="3333"/>
            </a:lvl7pPr>
            <a:lvl8pPr lvl="7" algn="ctr">
              <a:spcBef>
                <a:spcPts val="0"/>
              </a:spcBef>
              <a:spcAft>
                <a:spcPts val="0"/>
              </a:spcAft>
              <a:buSzPts val="5000"/>
              <a:buNone/>
              <a:defRPr sz="3333"/>
            </a:lvl8pPr>
            <a:lvl9pPr lvl="8" algn="ctr">
              <a:spcBef>
                <a:spcPts val="0"/>
              </a:spcBef>
              <a:spcAft>
                <a:spcPts val="0"/>
              </a:spcAft>
              <a:buSzPts val="5000"/>
              <a:buNone/>
              <a:defRPr sz="3333"/>
            </a:lvl9pPr>
          </a:lstStyle>
          <a:p>
            <a:endParaRPr/>
          </a:p>
        </p:txBody>
      </p:sp>
    </p:spTree>
    <p:extLst>
      <p:ext uri="{BB962C8B-B14F-4D97-AF65-F5344CB8AC3E}">
        <p14:creationId xmlns:p14="http://schemas.microsoft.com/office/powerpoint/2010/main" val="390141979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Playful - Quote (2)">
  <p:cSld name="Playful - Quote (2)">
    <p:bg>
      <p:bgPr>
        <a:solidFill>
          <a:schemeClr val="lt1"/>
        </a:solidFill>
        <a:effectLst/>
      </p:bgPr>
    </p:bg>
    <p:spTree>
      <p:nvGrpSpPr>
        <p:cNvPr id="1" name="Shape 332"/>
        <p:cNvGrpSpPr/>
        <p:nvPr/>
      </p:nvGrpSpPr>
      <p:grpSpPr>
        <a:xfrm>
          <a:off x="0" y="0"/>
          <a:ext cx="0" cy="0"/>
          <a:chOff x="0" y="0"/>
          <a:chExt cx="0" cy="0"/>
        </a:xfrm>
      </p:grpSpPr>
      <p:pic>
        <p:nvPicPr>
          <p:cNvPr id="333" name="Google Shape;333;g310fd773917_0_563"/>
          <p:cNvPicPr preferRelativeResize="0"/>
          <p:nvPr/>
        </p:nvPicPr>
        <p:blipFill>
          <a:blip r:embed="rId2">
            <a:alphaModFix/>
          </a:blip>
          <a:stretch>
            <a:fillRect/>
          </a:stretch>
        </p:blipFill>
        <p:spPr>
          <a:xfrm>
            <a:off x="10823831" y="5761253"/>
            <a:ext cx="1368167" cy="1096698"/>
          </a:xfrm>
          <a:prstGeom prst="rect">
            <a:avLst/>
          </a:prstGeom>
          <a:noFill/>
          <a:ln>
            <a:noFill/>
          </a:ln>
        </p:spPr>
      </p:pic>
      <p:pic>
        <p:nvPicPr>
          <p:cNvPr id="334" name="Google Shape;334;g310fd773917_0_563"/>
          <p:cNvPicPr preferRelativeResize="0"/>
          <p:nvPr/>
        </p:nvPicPr>
        <p:blipFill>
          <a:blip r:embed="rId3">
            <a:alphaModFix/>
          </a:blip>
          <a:stretch>
            <a:fillRect/>
          </a:stretch>
        </p:blipFill>
        <p:spPr>
          <a:xfrm>
            <a:off x="1" y="1634"/>
            <a:ext cx="1368167" cy="1096715"/>
          </a:xfrm>
          <a:prstGeom prst="rect">
            <a:avLst/>
          </a:prstGeom>
          <a:noFill/>
          <a:ln>
            <a:noFill/>
          </a:ln>
        </p:spPr>
      </p:pic>
      <p:pic>
        <p:nvPicPr>
          <p:cNvPr id="335" name="Google Shape;335;g310fd773917_0_563"/>
          <p:cNvPicPr preferRelativeResize="0"/>
          <p:nvPr/>
        </p:nvPicPr>
        <p:blipFill rotWithShape="1">
          <a:blip r:embed="rId4">
            <a:alphaModFix/>
          </a:blip>
          <a:srcRect l="661" r="661"/>
          <a:stretch/>
        </p:blipFill>
        <p:spPr>
          <a:xfrm>
            <a:off x="10491484" y="0"/>
            <a:ext cx="1700518" cy="1789375"/>
          </a:xfrm>
          <a:prstGeom prst="rect">
            <a:avLst/>
          </a:prstGeom>
          <a:noFill/>
          <a:ln>
            <a:noFill/>
          </a:ln>
        </p:spPr>
      </p:pic>
      <p:sp>
        <p:nvSpPr>
          <p:cNvPr id="336" name="Google Shape;336;g310fd773917_0_563"/>
          <p:cNvSpPr txBox="1">
            <a:spLocks noGrp="1"/>
          </p:cNvSpPr>
          <p:nvPr>
            <p:ph type="title"/>
          </p:nvPr>
        </p:nvSpPr>
        <p:spPr>
          <a:xfrm>
            <a:off x="795900" y="959420"/>
            <a:ext cx="10600200" cy="4939238"/>
          </a:xfrm>
          <a:prstGeom prst="rect">
            <a:avLst/>
          </a:prstGeom>
        </p:spPr>
        <p:txBody>
          <a:bodyPr spcFirstLastPara="1" wrap="square" lIns="182850" tIns="182850" rIns="182850" bIns="182850" anchor="ctr" anchorCtr="0">
            <a:normAutofit/>
          </a:bodyPr>
          <a:lstStyle>
            <a:lvl1pPr lvl="0" algn="ctr">
              <a:spcBef>
                <a:spcPts val="0"/>
              </a:spcBef>
              <a:spcAft>
                <a:spcPts val="0"/>
              </a:spcAft>
              <a:buClr>
                <a:srgbClr val="41BED0"/>
              </a:buClr>
              <a:buSzPts val="5000"/>
              <a:buNone/>
              <a:defRPr sz="3333">
                <a:solidFill>
                  <a:srgbClr val="41BED0"/>
                </a:solidFill>
              </a:defRPr>
            </a:lvl1pPr>
            <a:lvl2pPr lvl="1" algn="ctr">
              <a:spcBef>
                <a:spcPts val="0"/>
              </a:spcBef>
              <a:spcAft>
                <a:spcPts val="0"/>
              </a:spcAft>
              <a:buClr>
                <a:srgbClr val="41BED0"/>
              </a:buClr>
              <a:buSzPts val="5000"/>
              <a:buNone/>
              <a:defRPr sz="3333">
                <a:solidFill>
                  <a:srgbClr val="41BED0"/>
                </a:solidFill>
              </a:defRPr>
            </a:lvl2pPr>
            <a:lvl3pPr lvl="2" algn="ctr">
              <a:spcBef>
                <a:spcPts val="0"/>
              </a:spcBef>
              <a:spcAft>
                <a:spcPts val="0"/>
              </a:spcAft>
              <a:buClr>
                <a:srgbClr val="41BED0"/>
              </a:buClr>
              <a:buSzPts val="5000"/>
              <a:buNone/>
              <a:defRPr sz="3333">
                <a:solidFill>
                  <a:srgbClr val="41BED0"/>
                </a:solidFill>
              </a:defRPr>
            </a:lvl3pPr>
            <a:lvl4pPr lvl="3" algn="ctr">
              <a:spcBef>
                <a:spcPts val="0"/>
              </a:spcBef>
              <a:spcAft>
                <a:spcPts val="0"/>
              </a:spcAft>
              <a:buClr>
                <a:srgbClr val="41BED0"/>
              </a:buClr>
              <a:buSzPts val="5000"/>
              <a:buNone/>
              <a:defRPr sz="3333">
                <a:solidFill>
                  <a:srgbClr val="41BED0"/>
                </a:solidFill>
              </a:defRPr>
            </a:lvl4pPr>
            <a:lvl5pPr lvl="4" algn="ctr">
              <a:spcBef>
                <a:spcPts val="0"/>
              </a:spcBef>
              <a:spcAft>
                <a:spcPts val="0"/>
              </a:spcAft>
              <a:buClr>
                <a:srgbClr val="41BED0"/>
              </a:buClr>
              <a:buSzPts val="5000"/>
              <a:buNone/>
              <a:defRPr sz="3333">
                <a:solidFill>
                  <a:srgbClr val="41BED0"/>
                </a:solidFill>
              </a:defRPr>
            </a:lvl5pPr>
            <a:lvl6pPr lvl="5" algn="ctr">
              <a:spcBef>
                <a:spcPts val="0"/>
              </a:spcBef>
              <a:spcAft>
                <a:spcPts val="0"/>
              </a:spcAft>
              <a:buClr>
                <a:srgbClr val="41BED0"/>
              </a:buClr>
              <a:buSzPts val="5000"/>
              <a:buNone/>
              <a:defRPr sz="3333">
                <a:solidFill>
                  <a:srgbClr val="41BED0"/>
                </a:solidFill>
              </a:defRPr>
            </a:lvl6pPr>
            <a:lvl7pPr lvl="6" algn="ctr">
              <a:spcBef>
                <a:spcPts val="0"/>
              </a:spcBef>
              <a:spcAft>
                <a:spcPts val="0"/>
              </a:spcAft>
              <a:buClr>
                <a:srgbClr val="41BED0"/>
              </a:buClr>
              <a:buSzPts val="5000"/>
              <a:buNone/>
              <a:defRPr sz="3333">
                <a:solidFill>
                  <a:srgbClr val="41BED0"/>
                </a:solidFill>
              </a:defRPr>
            </a:lvl7pPr>
            <a:lvl8pPr lvl="7" algn="ctr">
              <a:spcBef>
                <a:spcPts val="0"/>
              </a:spcBef>
              <a:spcAft>
                <a:spcPts val="0"/>
              </a:spcAft>
              <a:buClr>
                <a:srgbClr val="41BED0"/>
              </a:buClr>
              <a:buSzPts val="5000"/>
              <a:buNone/>
              <a:defRPr sz="3333">
                <a:solidFill>
                  <a:srgbClr val="41BED0"/>
                </a:solidFill>
              </a:defRPr>
            </a:lvl8pPr>
            <a:lvl9pPr lvl="8" algn="ctr">
              <a:spcBef>
                <a:spcPts val="0"/>
              </a:spcBef>
              <a:spcAft>
                <a:spcPts val="0"/>
              </a:spcAft>
              <a:buClr>
                <a:srgbClr val="41BED0"/>
              </a:buClr>
              <a:buSzPts val="5000"/>
              <a:buNone/>
              <a:defRPr sz="3333">
                <a:solidFill>
                  <a:srgbClr val="41BED0"/>
                </a:solidFill>
              </a:defRPr>
            </a:lvl9pPr>
          </a:lstStyle>
          <a:p>
            <a:endParaRPr/>
          </a:p>
        </p:txBody>
      </p:sp>
    </p:spTree>
    <p:extLst>
      <p:ext uri="{BB962C8B-B14F-4D97-AF65-F5344CB8AC3E}">
        <p14:creationId xmlns:p14="http://schemas.microsoft.com/office/powerpoint/2010/main" val="45104801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Playful - Title/Text">
  <p:cSld name="Playful - Title/Text">
    <p:bg>
      <p:bgPr>
        <a:solidFill>
          <a:schemeClr val="lt1"/>
        </a:solidFill>
        <a:effectLst/>
      </p:bgPr>
    </p:bg>
    <p:spTree>
      <p:nvGrpSpPr>
        <p:cNvPr id="1" name="Shape 337"/>
        <p:cNvGrpSpPr/>
        <p:nvPr/>
      </p:nvGrpSpPr>
      <p:grpSpPr>
        <a:xfrm>
          <a:off x="0" y="0"/>
          <a:ext cx="0" cy="0"/>
          <a:chOff x="0" y="0"/>
          <a:chExt cx="0" cy="0"/>
        </a:xfrm>
      </p:grpSpPr>
      <p:pic>
        <p:nvPicPr>
          <p:cNvPr id="338" name="Google Shape;338;g310fd773917_0_568"/>
          <p:cNvPicPr preferRelativeResize="0"/>
          <p:nvPr/>
        </p:nvPicPr>
        <p:blipFill>
          <a:blip r:embed="rId2">
            <a:alphaModFix/>
          </a:blip>
          <a:stretch>
            <a:fillRect/>
          </a:stretch>
        </p:blipFill>
        <p:spPr>
          <a:xfrm rot="-5759937">
            <a:off x="-1959912" y="-544067"/>
            <a:ext cx="8663424" cy="7818692"/>
          </a:xfrm>
          <a:prstGeom prst="rect">
            <a:avLst/>
          </a:prstGeom>
          <a:noFill/>
          <a:ln>
            <a:noFill/>
          </a:ln>
        </p:spPr>
      </p:pic>
      <p:pic>
        <p:nvPicPr>
          <p:cNvPr id="339" name="Google Shape;339;g310fd773917_0_568"/>
          <p:cNvPicPr preferRelativeResize="0"/>
          <p:nvPr/>
        </p:nvPicPr>
        <p:blipFill>
          <a:blip r:embed="rId3">
            <a:alphaModFix/>
          </a:blip>
          <a:stretch>
            <a:fillRect/>
          </a:stretch>
        </p:blipFill>
        <p:spPr>
          <a:xfrm>
            <a:off x="10464484" y="0"/>
            <a:ext cx="1727550" cy="1796623"/>
          </a:xfrm>
          <a:prstGeom prst="rect">
            <a:avLst/>
          </a:prstGeom>
          <a:noFill/>
          <a:ln>
            <a:noFill/>
          </a:ln>
        </p:spPr>
      </p:pic>
      <p:sp>
        <p:nvSpPr>
          <p:cNvPr id="340" name="Google Shape;340;g310fd773917_0_568"/>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
        <p:nvSpPr>
          <p:cNvPr id="341" name="Google Shape;341;g310fd773917_0_568"/>
          <p:cNvSpPr/>
          <p:nvPr/>
        </p:nvSpPr>
        <p:spPr>
          <a:xfrm>
            <a:off x="534783" y="2550486"/>
            <a:ext cx="285200" cy="35994"/>
          </a:xfrm>
          <a:prstGeom prst="rect">
            <a:avLst/>
          </a:prstGeom>
          <a:solidFill>
            <a:srgbClr val="FFFFFF"/>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solidFill>
                <a:srgbClr val="FFFFFF"/>
              </a:solidFill>
            </a:endParaRPr>
          </a:p>
        </p:txBody>
      </p:sp>
      <p:sp>
        <p:nvSpPr>
          <p:cNvPr id="342" name="Google Shape;342;g310fd773917_0_568"/>
          <p:cNvSpPr txBox="1">
            <a:spLocks noGrp="1"/>
          </p:cNvSpPr>
          <p:nvPr>
            <p:ph type="title"/>
          </p:nvPr>
        </p:nvSpPr>
        <p:spPr>
          <a:xfrm>
            <a:off x="367000" y="2660888"/>
            <a:ext cx="5320800" cy="2489416"/>
          </a:xfrm>
          <a:prstGeom prst="rect">
            <a:avLst/>
          </a:prstGeom>
        </p:spPr>
        <p:txBody>
          <a:bodyPr spcFirstLastPara="1" wrap="square" lIns="182850" tIns="182850" rIns="182850" bIns="182850" anchor="t" anchorCtr="0">
            <a:normAutofit/>
          </a:bodyPr>
          <a:lstStyle>
            <a:lvl1pPr lvl="0">
              <a:spcBef>
                <a:spcPts val="0"/>
              </a:spcBef>
              <a:spcAft>
                <a:spcPts val="0"/>
              </a:spcAft>
              <a:buSzPts val="6000"/>
              <a:buNone/>
              <a:defRPr sz="40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343" name="Google Shape;343;g310fd773917_0_568"/>
          <p:cNvSpPr txBox="1">
            <a:spLocks noGrp="1"/>
          </p:cNvSpPr>
          <p:nvPr>
            <p:ph type="subTitle" idx="1"/>
          </p:nvPr>
        </p:nvSpPr>
        <p:spPr>
          <a:xfrm>
            <a:off x="859733" y="2402983"/>
            <a:ext cx="4659600" cy="330949"/>
          </a:xfrm>
          <a:prstGeom prst="rect">
            <a:avLst/>
          </a:prstGeom>
        </p:spPr>
        <p:txBody>
          <a:bodyPr spcFirstLastPara="1" wrap="square" lIns="182850" tIns="182850" rIns="182850" bIns="182850" anchor="ctr" anchorCtr="0">
            <a:noAutofit/>
          </a:bodyPr>
          <a:lstStyle>
            <a:lvl1pPr lvl="0">
              <a:spcBef>
                <a:spcPts val="0"/>
              </a:spcBef>
              <a:spcAft>
                <a:spcPts val="0"/>
              </a:spcAft>
              <a:buClr>
                <a:schemeClr val="lt1"/>
              </a:buClr>
              <a:buSzPts val="2800"/>
              <a:buNone/>
              <a:defRPr sz="1866" b="1">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44" name="Google Shape;344;g310fd773917_0_568"/>
          <p:cNvSpPr txBox="1">
            <a:spLocks noGrp="1"/>
          </p:cNvSpPr>
          <p:nvPr>
            <p:ph type="title" idx="2"/>
          </p:nvPr>
        </p:nvSpPr>
        <p:spPr>
          <a:xfrm>
            <a:off x="6832950" y="2913127"/>
            <a:ext cx="4639000" cy="1211213"/>
          </a:xfrm>
          <a:prstGeom prst="rect">
            <a:avLst/>
          </a:prstGeom>
        </p:spPr>
        <p:txBody>
          <a:bodyPr spcFirstLastPara="1" wrap="square" lIns="182850" tIns="182850" rIns="182850" bIns="182850" anchor="b" anchorCtr="0">
            <a:normAutofit/>
          </a:bodyPr>
          <a:lstStyle>
            <a:lvl1pPr lvl="0">
              <a:spcBef>
                <a:spcPts val="0"/>
              </a:spcBef>
              <a:spcAft>
                <a:spcPts val="0"/>
              </a:spcAft>
              <a:buClr>
                <a:srgbClr val="7EBB55"/>
              </a:buClr>
              <a:buSzPts val="5000"/>
              <a:buNone/>
              <a:defRPr sz="3333">
                <a:solidFill>
                  <a:srgbClr val="7EBB55"/>
                </a:solidFill>
              </a:defRPr>
            </a:lvl1pPr>
            <a:lvl2pPr lvl="1">
              <a:spcBef>
                <a:spcPts val="0"/>
              </a:spcBef>
              <a:spcAft>
                <a:spcPts val="0"/>
              </a:spcAft>
              <a:buClr>
                <a:srgbClr val="7EBB55"/>
              </a:buClr>
              <a:buSzPts val="5600"/>
              <a:buNone/>
              <a:defRPr>
                <a:solidFill>
                  <a:srgbClr val="7EBB55"/>
                </a:solidFill>
              </a:defRPr>
            </a:lvl2pPr>
            <a:lvl3pPr lvl="2">
              <a:spcBef>
                <a:spcPts val="0"/>
              </a:spcBef>
              <a:spcAft>
                <a:spcPts val="0"/>
              </a:spcAft>
              <a:buClr>
                <a:srgbClr val="7EBB55"/>
              </a:buClr>
              <a:buSzPts val="5600"/>
              <a:buNone/>
              <a:defRPr>
                <a:solidFill>
                  <a:srgbClr val="7EBB55"/>
                </a:solidFill>
              </a:defRPr>
            </a:lvl3pPr>
            <a:lvl4pPr lvl="3">
              <a:spcBef>
                <a:spcPts val="0"/>
              </a:spcBef>
              <a:spcAft>
                <a:spcPts val="0"/>
              </a:spcAft>
              <a:buClr>
                <a:srgbClr val="7EBB55"/>
              </a:buClr>
              <a:buSzPts val="5600"/>
              <a:buNone/>
              <a:defRPr>
                <a:solidFill>
                  <a:srgbClr val="7EBB55"/>
                </a:solidFill>
              </a:defRPr>
            </a:lvl4pPr>
            <a:lvl5pPr lvl="4">
              <a:spcBef>
                <a:spcPts val="0"/>
              </a:spcBef>
              <a:spcAft>
                <a:spcPts val="0"/>
              </a:spcAft>
              <a:buClr>
                <a:srgbClr val="7EBB55"/>
              </a:buClr>
              <a:buSzPts val="5600"/>
              <a:buNone/>
              <a:defRPr>
                <a:solidFill>
                  <a:srgbClr val="7EBB55"/>
                </a:solidFill>
              </a:defRPr>
            </a:lvl5pPr>
            <a:lvl6pPr lvl="5">
              <a:spcBef>
                <a:spcPts val="0"/>
              </a:spcBef>
              <a:spcAft>
                <a:spcPts val="0"/>
              </a:spcAft>
              <a:buClr>
                <a:srgbClr val="7EBB55"/>
              </a:buClr>
              <a:buSzPts val="5600"/>
              <a:buNone/>
              <a:defRPr>
                <a:solidFill>
                  <a:srgbClr val="7EBB55"/>
                </a:solidFill>
              </a:defRPr>
            </a:lvl6pPr>
            <a:lvl7pPr lvl="6">
              <a:spcBef>
                <a:spcPts val="0"/>
              </a:spcBef>
              <a:spcAft>
                <a:spcPts val="0"/>
              </a:spcAft>
              <a:buClr>
                <a:srgbClr val="7EBB55"/>
              </a:buClr>
              <a:buSzPts val="5600"/>
              <a:buNone/>
              <a:defRPr>
                <a:solidFill>
                  <a:srgbClr val="7EBB55"/>
                </a:solidFill>
              </a:defRPr>
            </a:lvl7pPr>
            <a:lvl8pPr lvl="7">
              <a:spcBef>
                <a:spcPts val="0"/>
              </a:spcBef>
              <a:spcAft>
                <a:spcPts val="0"/>
              </a:spcAft>
              <a:buClr>
                <a:srgbClr val="7EBB55"/>
              </a:buClr>
              <a:buSzPts val="5600"/>
              <a:buNone/>
              <a:defRPr>
                <a:solidFill>
                  <a:srgbClr val="7EBB55"/>
                </a:solidFill>
              </a:defRPr>
            </a:lvl8pPr>
            <a:lvl9pPr lvl="8">
              <a:spcBef>
                <a:spcPts val="0"/>
              </a:spcBef>
              <a:spcAft>
                <a:spcPts val="0"/>
              </a:spcAft>
              <a:buClr>
                <a:srgbClr val="7EBB55"/>
              </a:buClr>
              <a:buSzPts val="5600"/>
              <a:buNone/>
              <a:defRPr>
                <a:solidFill>
                  <a:srgbClr val="7EBB55"/>
                </a:solidFill>
              </a:defRPr>
            </a:lvl9pPr>
          </a:lstStyle>
          <a:p>
            <a:endParaRPr/>
          </a:p>
        </p:txBody>
      </p:sp>
      <p:sp>
        <p:nvSpPr>
          <p:cNvPr id="345" name="Google Shape;345;g310fd773917_0_568"/>
          <p:cNvSpPr txBox="1">
            <a:spLocks noGrp="1"/>
          </p:cNvSpPr>
          <p:nvPr>
            <p:ph type="subTitle" idx="3"/>
          </p:nvPr>
        </p:nvSpPr>
        <p:spPr>
          <a:xfrm>
            <a:off x="6832950" y="4142302"/>
            <a:ext cx="4740600" cy="1278003"/>
          </a:xfrm>
          <a:prstGeom prst="rect">
            <a:avLst/>
          </a:prstGeom>
        </p:spPr>
        <p:txBody>
          <a:bodyPr spcFirstLastPara="1" wrap="square" lIns="182850" tIns="182850" rIns="182850" bIns="182850" anchor="t" anchorCtr="0">
            <a:noAutofit/>
          </a:bodyPr>
          <a:lstStyle>
            <a:lvl1pPr lvl="0">
              <a:spcBef>
                <a:spcPts val="0"/>
              </a:spcBef>
              <a:spcAft>
                <a:spcPts val="0"/>
              </a:spcAft>
              <a:buSzPts val="1800"/>
              <a:buNone/>
              <a:defRPr sz="1200"/>
            </a:lvl1pPr>
            <a:lvl2pPr lvl="1">
              <a:spcBef>
                <a:spcPts val="0"/>
              </a:spcBef>
              <a:spcAft>
                <a:spcPts val="0"/>
              </a:spcAft>
              <a:buSzPts val="2000"/>
              <a:buNone/>
              <a:defRPr sz="1333"/>
            </a:lvl2pPr>
            <a:lvl3pPr lvl="2">
              <a:spcBef>
                <a:spcPts val="0"/>
              </a:spcBef>
              <a:spcAft>
                <a:spcPts val="0"/>
              </a:spcAft>
              <a:buSzPts val="2000"/>
              <a:buNone/>
              <a:defRPr sz="1333"/>
            </a:lvl3pPr>
            <a:lvl4pPr lvl="3">
              <a:spcBef>
                <a:spcPts val="0"/>
              </a:spcBef>
              <a:spcAft>
                <a:spcPts val="0"/>
              </a:spcAft>
              <a:buSzPts val="2000"/>
              <a:buNone/>
              <a:defRPr sz="1333"/>
            </a:lvl4pPr>
            <a:lvl5pPr lvl="4">
              <a:spcBef>
                <a:spcPts val="0"/>
              </a:spcBef>
              <a:spcAft>
                <a:spcPts val="0"/>
              </a:spcAft>
              <a:buSzPts val="2000"/>
              <a:buNone/>
              <a:defRPr sz="1333"/>
            </a:lvl5pPr>
            <a:lvl6pPr lvl="5">
              <a:spcBef>
                <a:spcPts val="0"/>
              </a:spcBef>
              <a:spcAft>
                <a:spcPts val="0"/>
              </a:spcAft>
              <a:buSzPts val="2000"/>
              <a:buNone/>
              <a:defRPr sz="1333"/>
            </a:lvl6pPr>
            <a:lvl7pPr lvl="6">
              <a:spcBef>
                <a:spcPts val="0"/>
              </a:spcBef>
              <a:spcAft>
                <a:spcPts val="0"/>
              </a:spcAft>
              <a:buSzPts val="2000"/>
              <a:buNone/>
              <a:defRPr sz="1333"/>
            </a:lvl7pPr>
            <a:lvl8pPr lvl="7">
              <a:spcBef>
                <a:spcPts val="0"/>
              </a:spcBef>
              <a:spcAft>
                <a:spcPts val="0"/>
              </a:spcAft>
              <a:buSzPts val="2000"/>
              <a:buNone/>
              <a:defRPr sz="1333"/>
            </a:lvl8pPr>
            <a:lvl9pPr lvl="8">
              <a:spcBef>
                <a:spcPts val="0"/>
              </a:spcBef>
              <a:spcAft>
                <a:spcPts val="0"/>
              </a:spcAft>
              <a:buSzPts val="2000"/>
              <a:buNone/>
              <a:defRPr sz="1333"/>
            </a:lvl9pPr>
          </a:lstStyle>
          <a:p>
            <a:endParaRPr/>
          </a:p>
        </p:txBody>
      </p:sp>
    </p:spTree>
    <p:extLst>
      <p:ext uri="{BB962C8B-B14F-4D97-AF65-F5344CB8AC3E}">
        <p14:creationId xmlns:p14="http://schemas.microsoft.com/office/powerpoint/2010/main" val="160993269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Playful - Title/Long-text">
  <p:cSld name="Playful - Title/Long-text">
    <p:bg>
      <p:bgPr>
        <a:solidFill>
          <a:schemeClr val="lt1"/>
        </a:solidFill>
        <a:effectLst/>
      </p:bgPr>
    </p:bg>
    <p:spTree>
      <p:nvGrpSpPr>
        <p:cNvPr id="1" name="Shape 346"/>
        <p:cNvGrpSpPr/>
        <p:nvPr/>
      </p:nvGrpSpPr>
      <p:grpSpPr>
        <a:xfrm>
          <a:off x="0" y="0"/>
          <a:ext cx="0" cy="0"/>
          <a:chOff x="0" y="0"/>
          <a:chExt cx="0" cy="0"/>
        </a:xfrm>
      </p:grpSpPr>
      <p:sp>
        <p:nvSpPr>
          <p:cNvPr id="347" name="Google Shape;347;g310fd773917_0_577"/>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pic>
        <p:nvPicPr>
          <p:cNvPr id="348" name="Google Shape;348;g310fd773917_0_577"/>
          <p:cNvPicPr preferRelativeResize="0"/>
          <p:nvPr/>
        </p:nvPicPr>
        <p:blipFill>
          <a:blip r:embed="rId2">
            <a:alphaModFix/>
          </a:blip>
          <a:stretch>
            <a:fillRect/>
          </a:stretch>
        </p:blipFill>
        <p:spPr>
          <a:xfrm rot="9240000">
            <a:off x="-5000400" y="-1397772"/>
            <a:ext cx="9999397" cy="10086482"/>
          </a:xfrm>
          <a:prstGeom prst="rect">
            <a:avLst/>
          </a:prstGeom>
          <a:noFill/>
          <a:ln>
            <a:noFill/>
          </a:ln>
        </p:spPr>
      </p:pic>
      <p:pic>
        <p:nvPicPr>
          <p:cNvPr id="349" name="Google Shape;349;g310fd773917_0_577"/>
          <p:cNvPicPr preferRelativeResize="0"/>
          <p:nvPr/>
        </p:nvPicPr>
        <p:blipFill>
          <a:blip r:embed="rId3">
            <a:alphaModFix/>
          </a:blip>
          <a:stretch>
            <a:fillRect/>
          </a:stretch>
        </p:blipFill>
        <p:spPr>
          <a:xfrm>
            <a:off x="11472000" y="0"/>
            <a:ext cx="720000" cy="719889"/>
          </a:xfrm>
          <a:prstGeom prst="rect">
            <a:avLst/>
          </a:prstGeom>
          <a:noFill/>
          <a:ln>
            <a:noFill/>
          </a:ln>
        </p:spPr>
      </p:pic>
      <p:sp>
        <p:nvSpPr>
          <p:cNvPr id="350" name="Google Shape;350;g310fd773917_0_577"/>
          <p:cNvSpPr/>
          <p:nvPr/>
        </p:nvSpPr>
        <p:spPr>
          <a:xfrm>
            <a:off x="532600" y="1594476"/>
            <a:ext cx="285200" cy="35994"/>
          </a:xfrm>
          <a:prstGeom prst="rect">
            <a:avLst/>
          </a:prstGeom>
          <a:solidFill>
            <a:srgbClr val="FFFFFF"/>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solidFill>
                <a:srgbClr val="FFFFFF"/>
              </a:solidFill>
            </a:endParaRPr>
          </a:p>
        </p:txBody>
      </p:sp>
      <p:sp>
        <p:nvSpPr>
          <p:cNvPr id="351" name="Google Shape;351;g310fd773917_0_577"/>
          <p:cNvSpPr txBox="1">
            <a:spLocks noGrp="1"/>
          </p:cNvSpPr>
          <p:nvPr>
            <p:ph type="title"/>
          </p:nvPr>
        </p:nvSpPr>
        <p:spPr>
          <a:xfrm>
            <a:off x="380200" y="1782480"/>
            <a:ext cx="2815800" cy="2376233"/>
          </a:xfrm>
          <a:prstGeom prst="rect">
            <a:avLst/>
          </a:prstGeom>
        </p:spPr>
        <p:txBody>
          <a:bodyPr spcFirstLastPara="1" wrap="square" lIns="182850" tIns="182850" rIns="182850" bIns="182850" anchor="t" anchorCtr="0">
            <a:normAutofit/>
          </a:bodyPr>
          <a:lstStyle>
            <a:lvl1pPr lvl="0">
              <a:spcBef>
                <a:spcPts val="0"/>
              </a:spcBef>
              <a:spcAft>
                <a:spcPts val="0"/>
              </a:spcAft>
              <a:buSzPts val="5000"/>
              <a:buNone/>
              <a:defRPr sz="3333"/>
            </a:lvl1pPr>
            <a:lvl2pPr lvl="1">
              <a:spcBef>
                <a:spcPts val="0"/>
              </a:spcBef>
              <a:spcAft>
                <a:spcPts val="0"/>
              </a:spcAft>
              <a:buSzPts val="5000"/>
              <a:buNone/>
              <a:defRPr sz="3333"/>
            </a:lvl2pPr>
            <a:lvl3pPr lvl="2">
              <a:spcBef>
                <a:spcPts val="0"/>
              </a:spcBef>
              <a:spcAft>
                <a:spcPts val="0"/>
              </a:spcAft>
              <a:buSzPts val="5000"/>
              <a:buNone/>
              <a:defRPr sz="3333"/>
            </a:lvl3pPr>
            <a:lvl4pPr lvl="3">
              <a:spcBef>
                <a:spcPts val="0"/>
              </a:spcBef>
              <a:spcAft>
                <a:spcPts val="0"/>
              </a:spcAft>
              <a:buSzPts val="5000"/>
              <a:buNone/>
              <a:defRPr sz="3333"/>
            </a:lvl4pPr>
            <a:lvl5pPr lvl="4">
              <a:spcBef>
                <a:spcPts val="0"/>
              </a:spcBef>
              <a:spcAft>
                <a:spcPts val="0"/>
              </a:spcAft>
              <a:buSzPts val="5000"/>
              <a:buNone/>
              <a:defRPr sz="3333"/>
            </a:lvl5pPr>
            <a:lvl6pPr lvl="5">
              <a:spcBef>
                <a:spcPts val="0"/>
              </a:spcBef>
              <a:spcAft>
                <a:spcPts val="0"/>
              </a:spcAft>
              <a:buSzPts val="5000"/>
              <a:buNone/>
              <a:defRPr sz="3333"/>
            </a:lvl6pPr>
            <a:lvl7pPr lvl="6">
              <a:spcBef>
                <a:spcPts val="0"/>
              </a:spcBef>
              <a:spcAft>
                <a:spcPts val="0"/>
              </a:spcAft>
              <a:buSzPts val="5000"/>
              <a:buNone/>
              <a:defRPr sz="3333"/>
            </a:lvl7pPr>
            <a:lvl8pPr lvl="7">
              <a:spcBef>
                <a:spcPts val="0"/>
              </a:spcBef>
              <a:spcAft>
                <a:spcPts val="0"/>
              </a:spcAft>
              <a:buSzPts val="5000"/>
              <a:buNone/>
              <a:defRPr sz="3333"/>
            </a:lvl8pPr>
            <a:lvl9pPr lvl="8">
              <a:spcBef>
                <a:spcPts val="0"/>
              </a:spcBef>
              <a:spcAft>
                <a:spcPts val="0"/>
              </a:spcAft>
              <a:buSzPts val="5000"/>
              <a:buNone/>
              <a:defRPr sz="3333"/>
            </a:lvl9pPr>
          </a:lstStyle>
          <a:p>
            <a:endParaRPr/>
          </a:p>
        </p:txBody>
      </p:sp>
      <p:sp>
        <p:nvSpPr>
          <p:cNvPr id="352" name="Google Shape;352;g310fd773917_0_577"/>
          <p:cNvSpPr txBox="1">
            <a:spLocks noGrp="1"/>
          </p:cNvSpPr>
          <p:nvPr>
            <p:ph type="subTitle" idx="1"/>
          </p:nvPr>
        </p:nvSpPr>
        <p:spPr>
          <a:xfrm>
            <a:off x="817800" y="1390505"/>
            <a:ext cx="2378200" cy="471927"/>
          </a:xfrm>
          <a:prstGeom prst="rect">
            <a:avLst/>
          </a:prstGeom>
        </p:spPr>
        <p:txBody>
          <a:bodyPr spcFirstLastPara="1" wrap="square" lIns="182850" tIns="182850" rIns="182850" bIns="182850" anchor="b" anchorCtr="0">
            <a:noAutofit/>
          </a:bodyPr>
          <a:lstStyle>
            <a:lvl1pPr lvl="0">
              <a:spcBef>
                <a:spcPts val="0"/>
              </a:spcBef>
              <a:spcAft>
                <a:spcPts val="0"/>
              </a:spcAft>
              <a:buClr>
                <a:schemeClr val="lt1"/>
              </a:buClr>
              <a:buSzPts val="2800"/>
              <a:buNone/>
              <a:defRPr sz="1866" b="1">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53" name="Google Shape;353;g310fd773917_0_577"/>
          <p:cNvSpPr txBox="1">
            <a:spLocks noGrp="1"/>
          </p:cNvSpPr>
          <p:nvPr>
            <p:ph type="subTitle" idx="2"/>
          </p:nvPr>
        </p:nvSpPr>
        <p:spPr>
          <a:xfrm>
            <a:off x="380200" y="4713838"/>
            <a:ext cx="2815800" cy="1734332"/>
          </a:xfrm>
          <a:prstGeom prst="rect">
            <a:avLst/>
          </a:prstGeom>
        </p:spPr>
        <p:txBody>
          <a:bodyPr spcFirstLastPara="1" wrap="square" lIns="182850" tIns="182850" rIns="182850" bIns="182850" anchor="t" anchorCtr="0">
            <a:noAutofit/>
          </a:bodyPr>
          <a:lstStyle>
            <a:lvl1pPr lvl="0">
              <a:spcBef>
                <a:spcPts val="0"/>
              </a:spcBef>
              <a:spcAft>
                <a:spcPts val="0"/>
              </a:spcAft>
              <a:buClr>
                <a:schemeClr val="lt1"/>
              </a:buClr>
              <a:buSzPts val="2400"/>
              <a:buFont typeface="Poppins Medium"/>
              <a:buNone/>
              <a:defRPr sz="1600">
                <a:solidFill>
                  <a:schemeClr val="lt1"/>
                </a:solidFill>
                <a:latin typeface="Poppins Medium"/>
                <a:ea typeface="Poppins Medium"/>
                <a:cs typeface="Poppins Medium"/>
                <a:sym typeface="Poppins Medium"/>
              </a:defRPr>
            </a:lvl1pPr>
            <a:lvl2pPr lvl="1">
              <a:spcBef>
                <a:spcPts val="0"/>
              </a:spcBef>
              <a:spcAft>
                <a:spcPts val="0"/>
              </a:spcAft>
              <a:buSzPts val="2400"/>
              <a:buFont typeface="Poppins Medium"/>
              <a:buNone/>
              <a:defRPr sz="1600">
                <a:latin typeface="Poppins Medium"/>
                <a:ea typeface="Poppins Medium"/>
                <a:cs typeface="Poppins Medium"/>
                <a:sym typeface="Poppins Medium"/>
              </a:defRPr>
            </a:lvl2pPr>
            <a:lvl3pPr lvl="2">
              <a:spcBef>
                <a:spcPts val="0"/>
              </a:spcBef>
              <a:spcAft>
                <a:spcPts val="0"/>
              </a:spcAft>
              <a:buSzPts val="2400"/>
              <a:buFont typeface="Poppins Medium"/>
              <a:buNone/>
              <a:defRPr sz="1600">
                <a:latin typeface="Poppins Medium"/>
                <a:ea typeface="Poppins Medium"/>
                <a:cs typeface="Poppins Medium"/>
                <a:sym typeface="Poppins Medium"/>
              </a:defRPr>
            </a:lvl3pPr>
            <a:lvl4pPr lvl="3">
              <a:spcBef>
                <a:spcPts val="0"/>
              </a:spcBef>
              <a:spcAft>
                <a:spcPts val="0"/>
              </a:spcAft>
              <a:buSzPts val="2400"/>
              <a:buFont typeface="Poppins Medium"/>
              <a:buNone/>
              <a:defRPr sz="1600">
                <a:latin typeface="Poppins Medium"/>
                <a:ea typeface="Poppins Medium"/>
                <a:cs typeface="Poppins Medium"/>
                <a:sym typeface="Poppins Medium"/>
              </a:defRPr>
            </a:lvl4pPr>
            <a:lvl5pPr lvl="4">
              <a:spcBef>
                <a:spcPts val="0"/>
              </a:spcBef>
              <a:spcAft>
                <a:spcPts val="0"/>
              </a:spcAft>
              <a:buSzPts val="2400"/>
              <a:buFont typeface="Poppins Medium"/>
              <a:buNone/>
              <a:defRPr sz="1600">
                <a:latin typeface="Poppins Medium"/>
                <a:ea typeface="Poppins Medium"/>
                <a:cs typeface="Poppins Medium"/>
                <a:sym typeface="Poppins Medium"/>
              </a:defRPr>
            </a:lvl5pPr>
            <a:lvl6pPr lvl="5">
              <a:spcBef>
                <a:spcPts val="0"/>
              </a:spcBef>
              <a:spcAft>
                <a:spcPts val="0"/>
              </a:spcAft>
              <a:buSzPts val="2400"/>
              <a:buFont typeface="Poppins Medium"/>
              <a:buNone/>
              <a:defRPr sz="1600">
                <a:latin typeface="Poppins Medium"/>
                <a:ea typeface="Poppins Medium"/>
                <a:cs typeface="Poppins Medium"/>
                <a:sym typeface="Poppins Medium"/>
              </a:defRPr>
            </a:lvl6pPr>
            <a:lvl7pPr lvl="6">
              <a:spcBef>
                <a:spcPts val="0"/>
              </a:spcBef>
              <a:spcAft>
                <a:spcPts val="0"/>
              </a:spcAft>
              <a:buSzPts val="2400"/>
              <a:buFont typeface="Poppins Medium"/>
              <a:buNone/>
              <a:defRPr sz="1600">
                <a:latin typeface="Poppins Medium"/>
                <a:ea typeface="Poppins Medium"/>
                <a:cs typeface="Poppins Medium"/>
                <a:sym typeface="Poppins Medium"/>
              </a:defRPr>
            </a:lvl7pPr>
            <a:lvl8pPr lvl="7">
              <a:spcBef>
                <a:spcPts val="0"/>
              </a:spcBef>
              <a:spcAft>
                <a:spcPts val="0"/>
              </a:spcAft>
              <a:buSzPts val="2400"/>
              <a:buFont typeface="Poppins Medium"/>
              <a:buNone/>
              <a:defRPr sz="1600">
                <a:latin typeface="Poppins Medium"/>
                <a:ea typeface="Poppins Medium"/>
                <a:cs typeface="Poppins Medium"/>
                <a:sym typeface="Poppins Medium"/>
              </a:defRPr>
            </a:lvl8pPr>
            <a:lvl9pPr lvl="8">
              <a:spcBef>
                <a:spcPts val="0"/>
              </a:spcBef>
              <a:spcAft>
                <a:spcPts val="0"/>
              </a:spcAft>
              <a:buSzPts val="2400"/>
              <a:buFont typeface="Poppins Medium"/>
              <a:buNone/>
              <a:defRPr sz="1600">
                <a:latin typeface="Poppins Medium"/>
                <a:ea typeface="Poppins Medium"/>
                <a:cs typeface="Poppins Medium"/>
                <a:sym typeface="Poppins Medium"/>
              </a:defRPr>
            </a:lvl9pPr>
          </a:lstStyle>
          <a:p>
            <a:endParaRPr/>
          </a:p>
        </p:txBody>
      </p:sp>
      <p:sp>
        <p:nvSpPr>
          <p:cNvPr id="354" name="Google Shape;354;g310fd773917_0_577"/>
          <p:cNvSpPr txBox="1">
            <a:spLocks noGrp="1"/>
          </p:cNvSpPr>
          <p:nvPr>
            <p:ph type="subTitle" idx="3"/>
          </p:nvPr>
        </p:nvSpPr>
        <p:spPr>
          <a:xfrm>
            <a:off x="4896000" y="833784"/>
            <a:ext cx="6451400" cy="5434761"/>
          </a:xfrm>
          <a:prstGeom prst="rect">
            <a:avLst/>
          </a:prstGeom>
        </p:spPr>
        <p:txBody>
          <a:bodyPr spcFirstLastPara="1" wrap="square" lIns="182850" tIns="182850" rIns="182850" bIns="182850" anchor="t" anchorCtr="0">
            <a:noAutofit/>
          </a:bodyPr>
          <a:lstStyle>
            <a:lvl1pPr lvl="0">
              <a:spcBef>
                <a:spcPts val="0"/>
              </a:spcBef>
              <a:spcAft>
                <a:spcPts val="0"/>
              </a:spcAft>
              <a:buSzPts val="1800"/>
              <a:buNone/>
              <a:defRPr sz="1200"/>
            </a:lvl1pPr>
            <a:lvl2pPr lvl="1">
              <a:spcBef>
                <a:spcPts val="0"/>
              </a:spcBef>
              <a:spcAft>
                <a:spcPts val="0"/>
              </a:spcAft>
              <a:buSzPts val="2000"/>
              <a:buNone/>
              <a:defRPr sz="1333"/>
            </a:lvl2pPr>
            <a:lvl3pPr lvl="2">
              <a:spcBef>
                <a:spcPts val="0"/>
              </a:spcBef>
              <a:spcAft>
                <a:spcPts val="0"/>
              </a:spcAft>
              <a:buSzPts val="2000"/>
              <a:buNone/>
              <a:defRPr sz="1333"/>
            </a:lvl3pPr>
            <a:lvl4pPr lvl="3">
              <a:spcBef>
                <a:spcPts val="0"/>
              </a:spcBef>
              <a:spcAft>
                <a:spcPts val="0"/>
              </a:spcAft>
              <a:buSzPts val="2000"/>
              <a:buNone/>
              <a:defRPr sz="1333"/>
            </a:lvl4pPr>
            <a:lvl5pPr lvl="4">
              <a:spcBef>
                <a:spcPts val="0"/>
              </a:spcBef>
              <a:spcAft>
                <a:spcPts val="0"/>
              </a:spcAft>
              <a:buSzPts val="2000"/>
              <a:buNone/>
              <a:defRPr sz="1333"/>
            </a:lvl5pPr>
            <a:lvl6pPr lvl="5">
              <a:spcBef>
                <a:spcPts val="0"/>
              </a:spcBef>
              <a:spcAft>
                <a:spcPts val="0"/>
              </a:spcAft>
              <a:buSzPts val="2000"/>
              <a:buNone/>
              <a:defRPr sz="1333"/>
            </a:lvl6pPr>
            <a:lvl7pPr lvl="6">
              <a:spcBef>
                <a:spcPts val="0"/>
              </a:spcBef>
              <a:spcAft>
                <a:spcPts val="0"/>
              </a:spcAft>
              <a:buSzPts val="2000"/>
              <a:buNone/>
              <a:defRPr sz="1333"/>
            </a:lvl7pPr>
            <a:lvl8pPr lvl="7">
              <a:spcBef>
                <a:spcPts val="0"/>
              </a:spcBef>
              <a:spcAft>
                <a:spcPts val="0"/>
              </a:spcAft>
              <a:buSzPts val="2000"/>
              <a:buNone/>
              <a:defRPr sz="1333"/>
            </a:lvl8pPr>
            <a:lvl9pPr lvl="8">
              <a:spcBef>
                <a:spcPts val="0"/>
              </a:spcBef>
              <a:spcAft>
                <a:spcPts val="0"/>
              </a:spcAft>
              <a:buSzPts val="2000"/>
              <a:buNone/>
              <a:defRPr sz="1333"/>
            </a:lvl9pPr>
          </a:lstStyle>
          <a:p>
            <a:endParaRPr/>
          </a:p>
        </p:txBody>
      </p:sp>
    </p:spTree>
    <p:extLst>
      <p:ext uri="{BB962C8B-B14F-4D97-AF65-F5344CB8AC3E}">
        <p14:creationId xmlns:p14="http://schemas.microsoft.com/office/powerpoint/2010/main" val="216218234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Playful - Closing">
  <p:cSld name="Playful - Closing">
    <p:bg>
      <p:bgPr>
        <a:blipFill>
          <a:blip r:embed="rId2">
            <a:alphaModFix/>
          </a:blip>
          <a:stretch>
            <a:fillRect/>
          </a:stretch>
        </a:blipFill>
        <a:effectLst/>
      </p:bgPr>
    </p:bg>
    <p:spTree>
      <p:nvGrpSpPr>
        <p:cNvPr id="1" name="Shape 355"/>
        <p:cNvGrpSpPr/>
        <p:nvPr/>
      </p:nvGrpSpPr>
      <p:grpSpPr>
        <a:xfrm>
          <a:off x="0" y="0"/>
          <a:ext cx="0" cy="0"/>
          <a:chOff x="0" y="0"/>
          <a:chExt cx="0" cy="0"/>
        </a:xfrm>
      </p:grpSpPr>
      <p:sp>
        <p:nvSpPr>
          <p:cNvPr id="356" name="Google Shape;356;g310fd773917_0_586"/>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pic>
        <p:nvPicPr>
          <p:cNvPr id="357" name="Google Shape;357;g310fd773917_0_586"/>
          <p:cNvPicPr preferRelativeResize="0"/>
          <p:nvPr/>
        </p:nvPicPr>
        <p:blipFill>
          <a:blip r:embed="rId3">
            <a:alphaModFix/>
          </a:blip>
          <a:stretch>
            <a:fillRect/>
          </a:stretch>
        </p:blipFill>
        <p:spPr>
          <a:xfrm rot="-5400000">
            <a:off x="-2703336" y="-701420"/>
            <a:ext cx="9040122" cy="8388149"/>
          </a:xfrm>
          <a:prstGeom prst="rect">
            <a:avLst/>
          </a:prstGeom>
          <a:noFill/>
          <a:ln>
            <a:noFill/>
          </a:ln>
        </p:spPr>
      </p:pic>
      <p:sp>
        <p:nvSpPr>
          <p:cNvPr id="358" name="Google Shape;358;g310fd773917_0_586"/>
          <p:cNvSpPr/>
          <p:nvPr/>
        </p:nvSpPr>
        <p:spPr>
          <a:xfrm>
            <a:off x="583400" y="2864759"/>
            <a:ext cx="285200" cy="35994"/>
          </a:xfrm>
          <a:prstGeom prst="rect">
            <a:avLst/>
          </a:prstGeom>
          <a:solidFill>
            <a:srgbClr val="FFFFFF"/>
          </a:solidFill>
          <a:ln>
            <a:noFill/>
          </a:ln>
        </p:spPr>
        <p:txBody>
          <a:bodyPr spcFirstLastPara="1" wrap="square" lIns="60941" tIns="60941" rIns="60941" bIns="60941" anchor="ctr" anchorCtr="0">
            <a:noAutofit/>
          </a:bodyPr>
          <a:lstStyle/>
          <a:p>
            <a:pPr marL="0" lvl="0" indent="0" algn="l" rtl="0">
              <a:spcBef>
                <a:spcPts val="0"/>
              </a:spcBef>
              <a:spcAft>
                <a:spcPts val="0"/>
              </a:spcAft>
              <a:buNone/>
            </a:pPr>
            <a:endParaRPr sz="933">
              <a:solidFill>
                <a:srgbClr val="FFFFFF"/>
              </a:solidFill>
            </a:endParaRPr>
          </a:p>
        </p:txBody>
      </p:sp>
      <p:pic>
        <p:nvPicPr>
          <p:cNvPr id="359" name="Google Shape;359;g310fd773917_0_586"/>
          <p:cNvPicPr preferRelativeResize="0"/>
          <p:nvPr/>
        </p:nvPicPr>
        <p:blipFill rotWithShape="1">
          <a:blip r:embed="rId4">
            <a:alphaModFix/>
          </a:blip>
          <a:srcRect l="661" r="661"/>
          <a:stretch/>
        </p:blipFill>
        <p:spPr>
          <a:xfrm>
            <a:off x="10491484" y="0"/>
            <a:ext cx="1700518" cy="1789375"/>
          </a:xfrm>
          <a:prstGeom prst="rect">
            <a:avLst/>
          </a:prstGeom>
          <a:noFill/>
          <a:ln>
            <a:noFill/>
          </a:ln>
        </p:spPr>
      </p:pic>
      <p:sp>
        <p:nvSpPr>
          <p:cNvPr id="360" name="Google Shape;360;g310fd773917_0_586"/>
          <p:cNvSpPr txBox="1">
            <a:spLocks noGrp="1"/>
          </p:cNvSpPr>
          <p:nvPr>
            <p:ph type="title"/>
          </p:nvPr>
        </p:nvSpPr>
        <p:spPr>
          <a:xfrm>
            <a:off x="415617" y="2928061"/>
            <a:ext cx="4596400" cy="2376233"/>
          </a:xfrm>
          <a:prstGeom prst="rect">
            <a:avLst/>
          </a:prstGeom>
        </p:spPr>
        <p:txBody>
          <a:bodyPr spcFirstLastPara="1" wrap="square" lIns="182850" tIns="182850" rIns="182850" bIns="182850" anchor="t" anchorCtr="0">
            <a:normAutofit/>
          </a:bodyPr>
          <a:lstStyle>
            <a:lvl1pPr lvl="0">
              <a:spcBef>
                <a:spcPts val="0"/>
              </a:spcBef>
              <a:spcAft>
                <a:spcPts val="0"/>
              </a:spcAft>
              <a:buSzPts val="100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361" name="Google Shape;361;g310fd773917_0_586"/>
          <p:cNvSpPr txBox="1">
            <a:spLocks noGrp="1"/>
          </p:cNvSpPr>
          <p:nvPr>
            <p:ph type="subTitle" idx="1"/>
          </p:nvPr>
        </p:nvSpPr>
        <p:spPr>
          <a:xfrm>
            <a:off x="908350" y="2720956"/>
            <a:ext cx="4174000" cy="330949"/>
          </a:xfrm>
          <a:prstGeom prst="rect">
            <a:avLst/>
          </a:prstGeom>
        </p:spPr>
        <p:txBody>
          <a:bodyPr spcFirstLastPara="1" wrap="square" lIns="182850" tIns="182850" rIns="182850" bIns="182850" anchor="ctr" anchorCtr="0">
            <a:noAutofit/>
          </a:bodyPr>
          <a:lstStyle>
            <a:lvl1pPr lvl="0">
              <a:spcBef>
                <a:spcPts val="0"/>
              </a:spcBef>
              <a:spcAft>
                <a:spcPts val="0"/>
              </a:spcAft>
              <a:buClr>
                <a:schemeClr val="lt1"/>
              </a:buClr>
              <a:buSzPts val="2800"/>
              <a:buNone/>
              <a:defRPr sz="1866" b="1">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extLst>
      <p:ext uri="{BB962C8B-B14F-4D97-AF65-F5344CB8AC3E}">
        <p14:creationId xmlns:p14="http://schemas.microsoft.com/office/powerpoint/2010/main" val="221640974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_HEADER_1">
  <p:cSld name="SECTION_HEADER_1">
    <p:spTree>
      <p:nvGrpSpPr>
        <p:cNvPr id="1" name="Shape 362"/>
        <p:cNvGrpSpPr/>
        <p:nvPr/>
      </p:nvGrpSpPr>
      <p:grpSpPr>
        <a:xfrm>
          <a:off x="0" y="0"/>
          <a:ext cx="0" cy="0"/>
          <a:chOff x="0" y="0"/>
          <a:chExt cx="0" cy="0"/>
        </a:xfrm>
      </p:grpSpPr>
      <p:sp>
        <p:nvSpPr>
          <p:cNvPr id="363" name="Google Shape;363;g310fd773917_0_593"/>
          <p:cNvSpPr txBox="1">
            <a:spLocks noGrp="1"/>
          </p:cNvSpPr>
          <p:nvPr>
            <p:ph type="title"/>
          </p:nvPr>
        </p:nvSpPr>
        <p:spPr>
          <a:xfrm>
            <a:off x="415600" y="2867859"/>
            <a:ext cx="11360800" cy="1122427"/>
          </a:xfrm>
          <a:prstGeom prst="rect">
            <a:avLst/>
          </a:prstGeom>
        </p:spPr>
        <p:txBody>
          <a:bodyPr spcFirstLastPara="1" wrap="square" lIns="182850" tIns="182850" rIns="182850" bIns="182850" anchor="ctr" anchorCtr="0">
            <a:normAutofit/>
          </a:bodyPr>
          <a:lstStyle>
            <a:lvl1pPr lvl="0" algn="ctr">
              <a:spcBef>
                <a:spcPts val="0"/>
              </a:spcBef>
              <a:spcAft>
                <a:spcPts val="0"/>
              </a:spcAft>
              <a:buSzPts val="7200"/>
              <a:buFont typeface="Poppins"/>
              <a:buNone/>
              <a:defRPr sz="4800">
                <a:latin typeface="Poppins"/>
                <a:ea typeface="Poppins"/>
                <a:cs typeface="Poppins"/>
                <a:sym typeface="Poppins"/>
              </a:defRPr>
            </a:lvl1pPr>
            <a:lvl2pPr lvl="1" algn="ctr">
              <a:spcBef>
                <a:spcPts val="0"/>
              </a:spcBef>
              <a:spcAft>
                <a:spcPts val="0"/>
              </a:spcAft>
              <a:buSzPts val="7200"/>
              <a:buFont typeface="Poppins"/>
              <a:buNone/>
              <a:defRPr sz="4800">
                <a:latin typeface="Poppins"/>
                <a:ea typeface="Poppins"/>
                <a:cs typeface="Poppins"/>
                <a:sym typeface="Poppins"/>
              </a:defRPr>
            </a:lvl2pPr>
            <a:lvl3pPr lvl="2" algn="ctr">
              <a:spcBef>
                <a:spcPts val="0"/>
              </a:spcBef>
              <a:spcAft>
                <a:spcPts val="0"/>
              </a:spcAft>
              <a:buSzPts val="7200"/>
              <a:buFont typeface="Poppins"/>
              <a:buNone/>
              <a:defRPr sz="4800">
                <a:latin typeface="Poppins"/>
                <a:ea typeface="Poppins"/>
                <a:cs typeface="Poppins"/>
                <a:sym typeface="Poppins"/>
              </a:defRPr>
            </a:lvl3pPr>
            <a:lvl4pPr lvl="3" algn="ctr">
              <a:spcBef>
                <a:spcPts val="0"/>
              </a:spcBef>
              <a:spcAft>
                <a:spcPts val="0"/>
              </a:spcAft>
              <a:buSzPts val="7200"/>
              <a:buFont typeface="Poppins"/>
              <a:buNone/>
              <a:defRPr sz="4800">
                <a:latin typeface="Poppins"/>
                <a:ea typeface="Poppins"/>
                <a:cs typeface="Poppins"/>
                <a:sym typeface="Poppins"/>
              </a:defRPr>
            </a:lvl4pPr>
            <a:lvl5pPr lvl="4" algn="ctr">
              <a:spcBef>
                <a:spcPts val="0"/>
              </a:spcBef>
              <a:spcAft>
                <a:spcPts val="0"/>
              </a:spcAft>
              <a:buSzPts val="7200"/>
              <a:buFont typeface="Poppins"/>
              <a:buNone/>
              <a:defRPr sz="4800">
                <a:latin typeface="Poppins"/>
                <a:ea typeface="Poppins"/>
                <a:cs typeface="Poppins"/>
                <a:sym typeface="Poppins"/>
              </a:defRPr>
            </a:lvl5pPr>
            <a:lvl6pPr lvl="5" algn="ctr">
              <a:spcBef>
                <a:spcPts val="0"/>
              </a:spcBef>
              <a:spcAft>
                <a:spcPts val="0"/>
              </a:spcAft>
              <a:buSzPts val="7200"/>
              <a:buFont typeface="Poppins"/>
              <a:buNone/>
              <a:defRPr sz="4800">
                <a:latin typeface="Poppins"/>
                <a:ea typeface="Poppins"/>
                <a:cs typeface="Poppins"/>
                <a:sym typeface="Poppins"/>
              </a:defRPr>
            </a:lvl6pPr>
            <a:lvl7pPr lvl="6" algn="ctr">
              <a:spcBef>
                <a:spcPts val="0"/>
              </a:spcBef>
              <a:spcAft>
                <a:spcPts val="0"/>
              </a:spcAft>
              <a:buSzPts val="7200"/>
              <a:buFont typeface="Poppins"/>
              <a:buNone/>
              <a:defRPr sz="4800">
                <a:latin typeface="Poppins"/>
                <a:ea typeface="Poppins"/>
                <a:cs typeface="Poppins"/>
                <a:sym typeface="Poppins"/>
              </a:defRPr>
            </a:lvl7pPr>
            <a:lvl8pPr lvl="7" algn="ctr">
              <a:spcBef>
                <a:spcPts val="0"/>
              </a:spcBef>
              <a:spcAft>
                <a:spcPts val="0"/>
              </a:spcAft>
              <a:buSzPts val="7200"/>
              <a:buFont typeface="Poppins"/>
              <a:buNone/>
              <a:defRPr sz="4800">
                <a:latin typeface="Poppins"/>
                <a:ea typeface="Poppins"/>
                <a:cs typeface="Poppins"/>
                <a:sym typeface="Poppins"/>
              </a:defRPr>
            </a:lvl8pPr>
            <a:lvl9pPr lvl="8" algn="ctr">
              <a:spcBef>
                <a:spcPts val="0"/>
              </a:spcBef>
              <a:spcAft>
                <a:spcPts val="0"/>
              </a:spcAft>
              <a:buSzPts val="7200"/>
              <a:buFont typeface="Poppins"/>
              <a:buNone/>
              <a:defRPr sz="4800">
                <a:latin typeface="Poppins"/>
                <a:ea typeface="Poppins"/>
                <a:cs typeface="Poppins"/>
                <a:sym typeface="Poppins"/>
              </a:defRPr>
            </a:lvl9pPr>
          </a:lstStyle>
          <a:p>
            <a:endParaRPr/>
          </a:p>
        </p:txBody>
      </p:sp>
      <p:sp>
        <p:nvSpPr>
          <p:cNvPr id="364" name="Google Shape;364;g310fd773917_0_593"/>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05216055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slide 1">
  <p:cSld name="Title slide 1">
    <p:spTree>
      <p:nvGrpSpPr>
        <p:cNvPr id="1" name="Shape 365"/>
        <p:cNvGrpSpPr/>
        <p:nvPr/>
      </p:nvGrpSpPr>
      <p:grpSpPr>
        <a:xfrm>
          <a:off x="0" y="0"/>
          <a:ext cx="0" cy="0"/>
          <a:chOff x="0" y="0"/>
          <a:chExt cx="0" cy="0"/>
        </a:xfrm>
      </p:grpSpPr>
      <p:sp>
        <p:nvSpPr>
          <p:cNvPr id="366" name="Google Shape;366;g310fd773917_0_596"/>
          <p:cNvSpPr txBox="1">
            <a:spLocks noGrp="1"/>
          </p:cNvSpPr>
          <p:nvPr>
            <p:ph type="ctrTitle"/>
          </p:nvPr>
        </p:nvSpPr>
        <p:spPr>
          <a:xfrm>
            <a:off x="415611" y="992787"/>
            <a:ext cx="11360800" cy="2736778"/>
          </a:xfrm>
          <a:prstGeom prst="rect">
            <a:avLst/>
          </a:prstGeom>
        </p:spPr>
        <p:txBody>
          <a:bodyPr spcFirstLastPara="1" wrap="square" lIns="182850" tIns="182850" rIns="182850" bIns="182850" anchor="b" anchorCtr="0">
            <a:normAutofit/>
          </a:bodyPr>
          <a:lstStyle>
            <a:lvl1pPr lvl="0" algn="ctr">
              <a:spcBef>
                <a:spcPts val="0"/>
              </a:spcBef>
              <a:spcAft>
                <a:spcPts val="0"/>
              </a:spcAft>
              <a:buSzPts val="10400"/>
              <a:buFont typeface="Poppins"/>
              <a:buNone/>
              <a:defRPr sz="6933" b="1">
                <a:latin typeface="Poppins"/>
                <a:ea typeface="Poppins"/>
                <a:cs typeface="Poppins"/>
                <a:sym typeface="Poppins"/>
              </a:defRPr>
            </a:lvl1pPr>
            <a:lvl2pPr lvl="1" algn="ctr">
              <a:spcBef>
                <a:spcPts val="0"/>
              </a:spcBef>
              <a:spcAft>
                <a:spcPts val="0"/>
              </a:spcAft>
              <a:buSzPts val="10400"/>
              <a:buFont typeface="Poppins"/>
              <a:buNone/>
              <a:defRPr sz="6933" b="1">
                <a:latin typeface="Poppins"/>
                <a:ea typeface="Poppins"/>
                <a:cs typeface="Poppins"/>
                <a:sym typeface="Poppins"/>
              </a:defRPr>
            </a:lvl2pPr>
            <a:lvl3pPr lvl="2" algn="ctr">
              <a:spcBef>
                <a:spcPts val="0"/>
              </a:spcBef>
              <a:spcAft>
                <a:spcPts val="0"/>
              </a:spcAft>
              <a:buSzPts val="10400"/>
              <a:buFont typeface="Poppins"/>
              <a:buNone/>
              <a:defRPr sz="6933" b="1">
                <a:latin typeface="Poppins"/>
                <a:ea typeface="Poppins"/>
                <a:cs typeface="Poppins"/>
                <a:sym typeface="Poppins"/>
              </a:defRPr>
            </a:lvl3pPr>
            <a:lvl4pPr lvl="3" algn="ctr">
              <a:spcBef>
                <a:spcPts val="0"/>
              </a:spcBef>
              <a:spcAft>
                <a:spcPts val="0"/>
              </a:spcAft>
              <a:buSzPts val="10400"/>
              <a:buFont typeface="Poppins"/>
              <a:buNone/>
              <a:defRPr sz="6933" b="1">
                <a:latin typeface="Poppins"/>
                <a:ea typeface="Poppins"/>
                <a:cs typeface="Poppins"/>
                <a:sym typeface="Poppins"/>
              </a:defRPr>
            </a:lvl4pPr>
            <a:lvl5pPr lvl="4" algn="ctr">
              <a:spcBef>
                <a:spcPts val="0"/>
              </a:spcBef>
              <a:spcAft>
                <a:spcPts val="0"/>
              </a:spcAft>
              <a:buSzPts val="10400"/>
              <a:buFont typeface="Poppins"/>
              <a:buNone/>
              <a:defRPr sz="6933" b="1">
                <a:latin typeface="Poppins"/>
                <a:ea typeface="Poppins"/>
                <a:cs typeface="Poppins"/>
                <a:sym typeface="Poppins"/>
              </a:defRPr>
            </a:lvl5pPr>
            <a:lvl6pPr lvl="5" algn="ctr">
              <a:spcBef>
                <a:spcPts val="0"/>
              </a:spcBef>
              <a:spcAft>
                <a:spcPts val="0"/>
              </a:spcAft>
              <a:buSzPts val="10400"/>
              <a:buFont typeface="Poppins"/>
              <a:buNone/>
              <a:defRPr sz="6933" b="1">
                <a:latin typeface="Poppins"/>
                <a:ea typeface="Poppins"/>
                <a:cs typeface="Poppins"/>
                <a:sym typeface="Poppins"/>
              </a:defRPr>
            </a:lvl6pPr>
            <a:lvl7pPr lvl="6" algn="ctr">
              <a:spcBef>
                <a:spcPts val="0"/>
              </a:spcBef>
              <a:spcAft>
                <a:spcPts val="0"/>
              </a:spcAft>
              <a:buSzPts val="10400"/>
              <a:buFont typeface="Poppins"/>
              <a:buNone/>
              <a:defRPr sz="6933" b="1">
                <a:latin typeface="Poppins"/>
                <a:ea typeface="Poppins"/>
                <a:cs typeface="Poppins"/>
                <a:sym typeface="Poppins"/>
              </a:defRPr>
            </a:lvl7pPr>
            <a:lvl8pPr lvl="7" algn="ctr">
              <a:spcBef>
                <a:spcPts val="0"/>
              </a:spcBef>
              <a:spcAft>
                <a:spcPts val="0"/>
              </a:spcAft>
              <a:buSzPts val="10400"/>
              <a:buFont typeface="Poppins"/>
              <a:buNone/>
              <a:defRPr sz="6933" b="1">
                <a:latin typeface="Poppins"/>
                <a:ea typeface="Poppins"/>
                <a:cs typeface="Poppins"/>
                <a:sym typeface="Poppins"/>
              </a:defRPr>
            </a:lvl8pPr>
            <a:lvl9pPr lvl="8" algn="ctr">
              <a:spcBef>
                <a:spcPts val="0"/>
              </a:spcBef>
              <a:spcAft>
                <a:spcPts val="0"/>
              </a:spcAft>
              <a:buSzPts val="10400"/>
              <a:buFont typeface="Poppins"/>
              <a:buNone/>
              <a:defRPr sz="6933" b="1">
                <a:latin typeface="Poppins"/>
                <a:ea typeface="Poppins"/>
                <a:cs typeface="Poppins"/>
                <a:sym typeface="Poppins"/>
              </a:defRPr>
            </a:lvl9pPr>
          </a:lstStyle>
          <a:p>
            <a:endParaRPr/>
          </a:p>
        </p:txBody>
      </p:sp>
      <p:sp>
        <p:nvSpPr>
          <p:cNvPr id="367" name="Google Shape;367;g310fd773917_0_596"/>
          <p:cNvSpPr txBox="1">
            <a:spLocks noGrp="1"/>
          </p:cNvSpPr>
          <p:nvPr>
            <p:ph type="subTitle" idx="1"/>
          </p:nvPr>
        </p:nvSpPr>
        <p:spPr>
          <a:xfrm>
            <a:off x="415600" y="3778911"/>
            <a:ext cx="11360800" cy="1056837"/>
          </a:xfrm>
          <a:prstGeom prst="rect">
            <a:avLst/>
          </a:prstGeom>
        </p:spPr>
        <p:txBody>
          <a:bodyPr spcFirstLastPara="1" wrap="square" lIns="182850" tIns="182850" rIns="182850" bIns="182850" anchor="t" anchorCtr="0">
            <a:normAutofit/>
          </a:bodyPr>
          <a:lstStyle>
            <a:lvl1pPr lvl="0" algn="ctr">
              <a:lnSpc>
                <a:spcPct val="100000"/>
              </a:lnSpc>
              <a:spcBef>
                <a:spcPts val="0"/>
              </a:spcBef>
              <a:spcAft>
                <a:spcPts val="0"/>
              </a:spcAft>
              <a:buSzPts val="5600"/>
              <a:buNone/>
              <a:defRPr sz="3733"/>
            </a:lvl1pPr>
            <a:lvl2pPr lvl="1" algn="ctr">
              <a:lnSpc>
                <a:spcPct val="100000"/>
              </a:lnSpc>
              <a:spcBef>
                <a:spcPts val="0"/>
              </a:spcBef>
              <a:spcAft>
                <a:spcPts val="0"/>
              </a:spcAft>
              <a:buSzPts val="5600"/>
              <a:buNone/>
              <a:defRPr sz="3733"/>
            </a:lvl2pPr>
            <a:lvl3pPr lvl="2" algn="ctr">
              <a:lnSpc>
                <a:spcPct val="100000"/>
              </a:lnSpc>
              <a:spcBef>
                <a:spcPts val="0"/>
              </a:spcBef>
              <a:spcAft>
                <a:spcPts val="0"/>
              </a:spcAft>
              <a:buSzPts val="5600"/>
              <a:buNone/>
              <a:defRPr sz="3733"/>
            </a:lvl3pPr>
            <a:lvl4pPr lvl="3" algn="ctr">
              <a:lnSpc>
                <a:spcPct val="100000"/>
              </a:lnSpc>
              <a:spcBef>
                <a:spcPts val="0"/>
              </a:spcBef>
              <a:spcAft>
                <a:spcPts val="0"/>
              </a:spcAft>
              <a:buSzPts val="5600"/>
              <a:buNone/>
              <a:defRPr sz="3733"/>
            </a:lvl4pPr>
            <a:lvl5pPr lvl="4" algn="ctr">
              <a:lnSpc>
                <a:spcPct val="100000"/>
              </a:lnSpc>
              <a:spcBef>
                <a:spcPts val="0"/>
              </a:spcBef>
              <a:spcAft>
                <a:spcPts val="0"/>
              </a:spcAft>
              <a:buSzPts val="5600"/>
              <a:buNone/>
              <a:defRPr sz="3733"/>
            </a:lvl5pPr>
            <a:lvl6pPr lvl="5" algn="ctr">
              <a:lnSpc>
                <a:spcPct val="100000"/>
              </a:lnSpc>
              <a:spcBef>
                <a:spcPts val="0"/>
              </a:spcBef>
              <a:spcAft>
                <a:spcPts val="0"/>
              </a:spcAft>
              <a:buSzPts val="5600"/>
              <a:buNone/>
              <a:defRPr sz="3733"/>
            </a:lvl6pPr>
            <a:lvl7pPr lvl="6" algn="ctr">
              <a:lnSpc>
                <a:spcPct val="100000"/>
              </a:lnSpc>
              <a:spcBef>
                <a:spcPts val="0"/>
              </a:spcBef>
              <a:spcAft>
                <a:spcPts val="0"/>
              </a:spcAft>
              <a:buSzPts val="5600"/>
              <a:buNone/>
              <a:defRPr sz="3733"/>
            </a:lvl7pPr>
            <a:lvl8pPr lvl="7" algn="ctr">
              <a:lnSpc>
                <a:spcPct val="100000"/>
              </a:lnSpc>
              <a:spcBef>
                <a:spcPts val="0"/>
              </a:spcBef>
              <a:spcAft>
                <a:spcPts val="0"/>
              </a:spcAft>
              <a:buSzPts val="5600"/>
              <a:buNone/>
              <a:defRPr sz="3733"/>
            </a:lvl8pPr>
            <a:lvl9pPr lvl="8" algn="ctr">
              <a:lnSpc>
                <a:spcPct val="100000"/>
              </a:lnSpc>
              <a:spcBef>
                <a:spcPts val="0"/>
              </a:spcBef>
              <a:spcAft>
                <a:spcPts val="0"/>
              </a:spcAft>
              <a:buSzPts val="5600"/>
              <a:buNone/>
              <a:defRPr sz="3733"/>
            </a:lvl9pPr>
          </a:lstStyle>
          <a:p>
            <a:endParaRPr/>
          </a:p>
        </p:txBody>
      </p:sp>
      <p:sp>
        <p:nvSpPr>
          <p:cNvPr id="368" name="Google Shape;368;g310fd773917_0_596"/>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62217666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_AND_TWO_COLUMNS_1">
  <p:cSld name="TITLE_AND_TWO_COLUMNS_1">
    <p:spTree>
      <p:nvGrpSpPr>
        <p:cNvPr id="1" name="Shape 369"/>
        <p:cNvGrpSpPr/>
        <p:nvPr/>
      </p:nvGrpSpPr>
      <p:grpSpPr>
        <a:xfrm>
          <a:off x="0" y="0"/>
          <a:ext cx="0" cy="0"/>
          <a:chOff x="0" y="0"/>
          <a:chExt cx="0" cy="0"/>
        </a:xfrm>
      </p:grpSpPr>
      <p:sp>
        <p:nvSpPr>
          <p:cNvPr id="370" name="Google Shape;370;g310fd773917_0_600"/>
          <p:cNvSpPr txBox="1">
            <a:spLocks noGrp="1"/>
          </p:cNvSpPr>
          <p:nvPr>
            <p:ph type="title"/>
          </p:nvPr>
        </p:nvSpPr>
        <p:spPr>
          <a:xfrm>
            <a:off x="415600" y="593379"/>
            <a:ext cx="11360800" cy="763682"/>
          </a:xfrm>
          <a:prstGeom prst="rect">
            <a:avLst/>
          </a:prstGeom>
        </p:spPr>
        <p:txBody>
          <a:bodyPr spcFirstLastPara="1" wrap="square" lIns="182850" tIns="182850" rIns="182850" bIns="182850" anchor="t" anchorCtr="0">
            <a:normAutofit/>
          </a:bodyPr>
          <a:lstStyle>
            <a:lvl1pPr lvl="0">
              <a:spcBef>
                <a:spcPts val="0"/>
              </a:spcBef>
              <a:spcAft>
                <a:spcPts val="0"/>
              </a:spcAft>
              <a:buSzPts val="100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371" name="Google Shape;371;g310fd773917_0_600"/>
          <p:cNvSpPr txBox="1">
            <a:spLocks noGrp="1"/>
          </p:cNvSpPr>
          <p:nvPr>
            <p:ph type="body" idx="1"/>
          </p:nvPr>
        </p:nvSpPr>
        <p:spPr>
          <a:xfrm>
            <a:off x="415600" y="1536665"/>
            <a:ext cx="5333200" cy="4555297"/>
          </a:xfrm>
          <a:prstGeom prst="rect">
            <a:avLst/>
          </a:prstGeom>
        </p:spPr>
        <p:txBody>
          <a:bodyPr spcFirstLastPara="1" wrap="square" lIns="182850" tIns="182850" rIns="182850" bIns="182850" anchor="t" anchorCtr="0">
            <a:normAutofit/>
          </a:bodyPr>
          <a:lstStyle>
            <a:lvl1pPr marL="304770" lvl="0" indent="-270906">
              <a:spcBef>
                <a:spcPts val="0"/>
              </a:spcBef>
              <a:spcAft>
                <a:spcPts val="0"/>
              </a:spcAft>
              <a:buSzPts val="2800"/>
              <a:buChar char="●"/>
              <a:defRPr sz="1866"/>
            </a:lvl1pPr>
            <a:lvl2pPr marL="609539" lvl="1" indent="-253975">
              <a:spcBef>
                <a:spcPts val="0"/>
              </a:spcBef>
              <a:spcAft>
                <a:spcPts val="0"/>
              </a:spcAft>
              <a:buSzPts val="2400"/>
              <a:buChar char="○"/>
              <a:defRPr sz="1600"/>
            </a:lvl2pPr>
            <a:lvl3pPr marL="914309" lvl="2" indent="-253975">
              <a:spcBef>
                <a:spcPts val="0"/>
              </a:spcBef>
              <a:spcAft>
                <a:spcPts val="0"/>
              </a:spcAft>
              <a:buSzPts val="2400"/>
              <a:buChar char="■"/>
              <a:defRPr sz="1600"/>
            </a:lvl3pPr>
            <a:lvl4pPr marL="1219078" lvl="3" indent="-253975">
              <a:spcBef>
                <a:spcPts val="0"/>
              </a:spcBef>
              <a:spcAft>
                <a:spcPts val="0"/>
              </a:spcAft>
              <a:buSzPts val="2400"/>
              <a:buChar char="●"/>
              <a:defRPr sz="1600"/>
            </a:lvl4pPr>
            <a:lvl5pPr marL="1523848" lvl="4" indent="-253975">
              <a:spcBef>
                <a:spcPts val="0"/>
              </a:spcBef>
              <a:spcAft>
                <a:spcPts val="0"/>
              </a:spcAft>
              <a:buSzPts val="2400"/>
              <a:buChar char="○"/>
              <a:defRPr sz="1600"/>
            </a:lvl5pPr>
            <a:lvl6pPr marL="1828617" lvl="5" indent="-253975">
              <a:spcBef>
                <a:spcPts val="0"/>
              </a:spcBef>
              <a:spcAft>
                <a:spcPts val="0"/>
              </a:spcAft>
              <a:buSzPts val="2400"/>
              <a:buChar char="■"/>
              <a:defRPr sz="1600"/>
            </a:lvl6pPr>
            <a:lvl7pPr marL="2133387" lvl="6" indent="-253975">
              <a:spcBef>
                <a:spcPts val="0"/>
              </a:spcBef>
              <a:spcAft>
                <a:spcPts val="0"/>
              </a:spcAft>
              <a:buSzPts val="2400"/>
              <a:buChar char="●"/>
              <a:defRPr sz="1600"/>
            </a:lvl7pPr>
            <a:lvl8pPr marL="2438156" lvl="7" indent="-253975">
              <a:spcBef>
                <a:spcPts val="0"/>
              </a:spcBef>
              <a:spcAft>
                <a:spcPts val="0"/>
              </a:spcAft>
              <a:buSzPts val="2400"/>
              <a:buChar char="○"/>
              <a:defRPr sz="1600"/>
            </a:lvl8pPr>
            <a:lvl9pPr marL="2742926" lvl="8" indent="-253975">
              <a:spcBef>
                <a:spcPts val="0"/>
              </a:spcBef>
              <a:spcAft>
                <a:spcPts val="0"/>
              </a:spcAft>
              <a:buSzPts val="2400"/>
              <a:buChar char="■"/>
              <a:defRPr sz="1600"/>
            </a:lvl9pPr>
          </a:lstStyle>
          <a:p>
            <a:endParaRPr/>
          </a:p>
        </p:txBody>
      </p:sp>
      <p:sp>
        <p:nvSpPr>
          <p:cNvPr id="372" name="Google Shape;372;g310fd773917_0_600"/>
          <p:cNvSpPr txBox="1">
            <a:spLocks noGrp="1"/>
          </p:cNvSpPr>
          <p:nvPr>
            <p:ph type="body" idx="2"/>
          </p:nvPr>
        </p:nvSpPr>
        <p:spPr>
          <a:xfrm>
            <a:off x="6443200" y="1536665"/>
            <a:ext cx="5333200" cy="4555297"/>
          </a:xfrm>
          <a:prstGeom prst="rect">
            <a:avLst/>
          </a:prstGeom>
        </p:spPr>
        <p:txBody>
          <a:bodyPr spcFirstLastPara="1" wrap="square" lIns="182850" tIns="182850" rIns="182850" bIns="182850" anchor="t" anchorCtr="0">
            <a:normAutofit/>
          </a:bodyPr>
          <a:lstStyle>
            <a:lvl1pPr marL="304770" lvl="0" indent="-270906">
              <a:spcBef>
                <a:spcPts val="0"/>
              </a:spcBef>
              <a:spcAft>
                <a:spcPts val="0"/>
              </a:spcAft>
              <a:buSzPts val="2800"/>
              <a:buChar char="●"/>
              <a:defRPr sz="1866"/>
            </a:lvl1pPr>
            <a:lvl2pPr marL="609539" lvl="1" indent="-253975">
              <a:spcBef>
                <a:spcPts val="0"/>
              </a:spcBef>
              <a:spcAft>
                <a:spcPts val="0"/>
              </a:spcAft>
              <a:buSzPts val="2400"/>
              <a:buChar char="○"/>
              <a:defRPr sz="1600"/>
            </a:lvl2pPr>
            <a:lvl3pPr marL="914309" lvl="2" indent="-253975">
              <a:spcBef>
                <a:spcPts val="0"/>
              </a:spcBef>
              <a:spcAft>
                <a:spcPts val="0"/>
              </a:spcAft>
              <a:buSzPts val="2400"/>
              <a:buChar char="■"/>
              <a:defRPr sz="1600"/>
            </a:lvl3pPr>
            <a:lvl4pPr marL="1219078" lvl="3" indent="-253975">
              <a:spcBef>
                <a:spcPts val="0"/>
              </a:spcBef>
              <a:spcAft>
                <a:spcPts val="0"/>
              </a:spcAft>
              <a:buSzPts val="2400"/>
              <a:buChar char="●"/>
              <a:defRPr sz="1600"/>
            </a:lvl4pPr>
            <a:lvl5pPr marL="1523848" lvl="4" indent="-253975">
              <a:spcBef>
                <a:spcPts val="0"/>
              </a:spcBef>
              <a:spcAft>
                <a:spcPts val="0"/>
              </a:spcAft>
              <a:buSzPts val="2400"/>
              <a:buChar char="○"/>
              <a:defRPr sz="1600"/>
            </a:lvl5pPr>
            <a:lvl6pPr marL="1828617" lvl="5" indent="-253975">
              <a:spcBef>
                <a:spcPts val="0"/>
              </a:spcBef>
              <a:spcAft>
                <a:spcPts val="0"/>
              </a:spcAft>
              <a:buSzPts val="2400"/>
              <a:buChar char="■"/>
              <a:defRPr sz="1600"/>
            </a:lvl6pPr>
            <a:lvl7pPr marL="2133387" lvl="6" indent="-253975">
              <a:spcBef>
                <a:spcPts val="0"/>
              </a:spcBef>
              <a:spcAft>
                <a:spcPts val="0"/>
              </a:spcAft>
              <a:buSzPts val="2400"/>
              <a:buChar char="●"/>
              <a:defRPr sz="1600"/>
            </a:lvl7pPr>
            <a:lvl8pPr marL="2438156" lvl="7" indent="-253975">
              <a:spcBef>
                <a:spcPts val="0"/>
              </a:spcBef>
              <a:spcAft>
                <a:spcPts val="0"/>
              </a:spcAft>
              <a:buSzPts val="2400"/>
              <a:buChar char="○"/>
              <a:defRPr sz="1600"/>
            </a:lvl8pPr>
            <a:lvl9pPr marL="2742926" lvl="8" indent="-253975">
              <a:spcBef>
                <a:spcPts val="0"/>
              </a:spcBef>
              <a:spcAft>
                <a:spcPts val="0"/>
              </a:spcAft>
              <a:buSzPts val="2400"/>
              <a:buChar char="■"/>
              <a:defRPr sz="1600"/>
            </a:lvl9pPr>
          </a:lstStyle>
          <a:p>
            <a:endParaRPr/>
          </a:p>
        </p:txBody>
      </p:sp>
      <p:sp>
        <p:nvSpPr>
          <p:cNvPr id="373" name="Google Shape;373;g310fd773917_0_600"/>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65790579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374"/>
        <p:cNvGrpSpPr/>
        <p:nvPr/>
      </p:nvGrpSpPr>
      <p:grpSpPr>
        <a:xfrm>
          <a:off x="0" y="0"/>
          <a:ext cx="0" cy="0"/>
          <a:chOff x="0" y="0"/>
          <a:chExt cx="0" cy="0"/>
        </a:xfrm>
      </p:grpSpPr>
      <p:sp>
        <p:nvSpPr>
          <p:cNvPr id="375" name="Google Shape;375;g310fd773917_0_605"/>
          <p:cNvSpPr txBox="1">
            <a:spLocks noGrp="1"/>
          </p:cNvSpPr>
          <p:nvPr>
            <p:ph type="title"/>
          </p:nvPr>
        </p:nvSpPr>
        <p:spPr>
          <a:xfrm>
            <a:off x="415600" y="593379"/>
            <a:ext cx="11360800" cy="763682"/>
          </a:xfrm>
          <a:prstGeom prst="rect">
            <a:avLst/>
          </a:prstGeom>
        </p:spPr>
        <p:txBody>
          <a:bodyPr spcFirstLastPara="1" wrap="square" lIns="182850" tIns="182850" rIns="182850" bIns="182850" anchor="t" anchorCtr="0">
            <a:normAutofit/>
          </a:bodyPr>
          <a:lstStyle>
            <a:lvl1pPr lvl="0">
              <a:spcBef>
                <a:spcPts val="0"/>
              </a:spcBef>
              <a:spcAft>
                <a:spcPts val="0"/>
              </a:spcAft>
              <a:buSzPts val="100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376" name="Google Shape;376;g310fd773917_0_605"/>
          <p:cNvSpPr txBox="1">
            <a:spLocks noGrp="1"/>
          </p:cNvSpPr>
          <p:nvPr>
            <p:ph type="body" idx="1"/>
          </p:nvPr>
        </p:nvSpPr>
        <p:spPr>
          <a:xfrm>
            <a:off x="415600" y="1536665"/>
            <a:ext cx="11360800" cy="4555297"/>
          </a:xfrm>
          <a:prstGeom prst="rect">
            <a:avLst/>
          </a:prstGeom>
        </p:spPr>
        <p:txBody>
          <a:bodyPr spcFirstLastPara="1" wrap="square" lIns="182850" tIns="182850" rIns="182850" bIns="182850" anchor="t" anchorCtr="0">
            <a:normAutofit/>
          </a:bodyPr>
          <a:lstStyle>
            <a:lvl1pPr marL="304770" lvl="0" indent="-304770">
              <a:spcBef>
                <a:spcPts val="0"/>
              </a:spcBef>
              <a:spcAft>
                <a:spcPts val="0"/>
              </a:spcAft>
              <a:buSzPts val="3600"/>
              <a:buChar char="●"/>
              <a:defRPr/>
            </a:lvl1pPr>
            <a:lvl2pPr marL="609539" lvl="1" indent="-270906">
              <a:spcBef>
                <a:spcPts val="0"/>
              </a:spcBef>
              <a:spcAft>
                <a:spcPts val="0"/>
              </a:spcAft>
              <a:buSzPts val="2800"/>
              <a:buChar char="○"/>
              <a:defRPr/>
            </a:lvl2pPr>
            <a:lvl3pPr marL="914309" lvl="2" indent="-270906">
              <a:spcBef>
                <a:spcPts val="0"/>
              </a:spcBef>
              <a:spcAft>
                <a:spcPts val="0"/>
              </a:spcAft>
              <a:buSzPts val="2800"/>
              <a:buChar char="■"/>
              <a:defRPr/>
            </a:lvl3pPr>
            <a:lvl4pPr marL="1219078" lvl="3" indent="-270906">
              <a:spcBef>
                <a:spcPts val="0"/>
              </a:spcBef>
              <a:spcAft>
                <a:spcPts val="0"/>
              </a:spcAft>
              <a:buSzPts val="2800"/>
              <a:buChar char="●"/>
              <a:defRPr/>
            </a:lvl4pPr>
            <a:lvl5pPr marL="1523848" lvl="4" indent="-270906">
              <a:spcBef>
                <a:spcPts val="0"/>
              </a:spcBef>
              <a:spcAft>
                <a:spcPts val="0"/>
              </a:spcAft>
              <a:buSzPts val="2800"/>
              <a:buChar char="○"/>
              <a:defRPr/>
            </a:lvl5pPr>
            <a:lvl6pPr marL="1828617" lvl="5" indent="-270906">
              <a:spcBef>
                <a:spcPts val="0"/>
              </a:spcBef>
              <a:spcAft>
                <a:spcPts val="0"/>
              </a:spcAft>
              <a:buSzPts val="2800"/>
              <a:buChar char="■"/>
              <a:defRPr/>
            </a:lvl6pPr>
            <a:lvl7pPr marL="2133387" lvl="6" indent="-270906">
              <a:spcBef>
                <a:spcPts val="0"/>
              </a:spcBef>
              <a:spcAft>
                <a:spcPts val="0"/>
              </a:spcAft>
              <a:buSzPts val="2800"/>
              <a:buChar char="●"/>
              <a:defRPr/>
            </a:lvl7pPr>
            <a:lvl8pPr marL="2438156" lvl="7" indent="-270906">
              <a:spcBef>
                <a:spcPts val="0"/>
              </a:spcBef>
              <a:spcAft>
                <a:spcPts val="0"/>
              </a:spcAft>
              <a:buSzPts val="2800"/>
              <a:buChar char="○"/>
              <a:defRPr/>
            </a:lvl8pPr>
            <a:lvl9pPr marL="2742926" lvl="8" indent="-270906">
              <a:spcBef>
                <a:spcPts val="0"/>
              </a:spcBef>
              <a:spcAft>
                <a:spcPts val="0"/>
              </a:spcAft>
              <a:buSzPts val="2800"/>
              <a:buChar char="■"/>
              <a:defRPr/>
            </a:lvl9pPr>
          </a:lstStyle>
          <a:p>
            <a:endParaRPr/>
          </a:p>
        </p:txBody>
      </p:sp>
      <p:sp>
        <p:nvSpPr>
          <p:cNvPr id="377" name="Google Shape;377;g310fd773917_0_605"/>
          <p:cNvSpPr txBox="1">
            <a:spLocks noGrp="1"/>
          </p:cNvSpPr>
          <p:nvPr>
            <p:ph type="sldNum" idx="12"/>
          </p:nvPr>
        </p:nvSpPr>
        <p:spPr>
          <a:xfrm>
            <a:off x="11347411" y="6268552"/>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6304055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2"/>
        <p:cNvGrpSpPr/>
        <p:nvPr/>
      </p:nvGrpSpPr>
      <p:grpSpPr>
        <a:xfrm>
          <a:off x="0" y="0"/>
          <a:ext cx="0" cy="0"/>
          <a:chOff x="0" y="0"/>
          <a:chExt cx="0" cy="0"/>
        </a:xfrm>
      </p:grpSpPr>
      <p:sp>
        <p:nvSpPr>
          <p:cNvPr id="53" name="Google Shape;53;p4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4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5" name="Google Shape;55;p4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4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7" name="Google Shape;57;p4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_HEADER_2">
  <p:cSld name="SECTION_HEADER_2">
    <p:spTree>
      <p:nvGrpSpPr>
        <p:cNvPr id="1" name="Shape 378"/>
        <p:cNvGrpSpPr/>
        <p:nvPr/>
      </p:nvGrpSpPr>
      <p:grpSpPr>
        <a:xfrm>
          <a:off x="0" y="0"/>
          <a:ext cx="0" cy="0"/>
          <a:chOff x="0" y="0"/>
          <a:chExt cx="0" cy="0"/>
        </a:xfrm>
      </p:grpSpPr>
      <p:sp>
        <p:nvSpPr>
          <p:cNvPr id="379" name="Google Shape;379;g310fd773917_0_609"/>
          <p:cNvSpPr txBox="1">
            <a:spLocks noGrp="1"/>
          </p:cNvSpPr>
          <p:nvPr>
            <p:ph type="title"/>
          </p:nvPr>
        </p:nvSpPr>
        <p:spPr>
          <a:xfrm>
            <a:off x="415600" y="2867859"/>
            <a:ext cx="11360800" cy="1122427"/>
          </a:xfrm>
          <a:prstGeom prst="rect">
            <a:avLst/>
          </a:prstGeom>
        </p:spPr>
        <p:txBody>
          <a:bodyPr spcFirstLastPara="1" wrap="square" lIns="182850" tIns="182850" rIns="182850" bIns="182850" anchor="ctr" anchorCtr="0">
            <a:normAutofit/>
          </a:bodyPr>
          <a:lstStyle>
            <a:lvl1pPr lvl="0" algn="ctr">
              <a:spcBef>
                <a:spcPts val="0"/>
              </a:spcBef>
              <a:spcAft>
                <a:spcPts val="0"/>
              </a:spcAft>
              <a:buSzPts val="7200"/>
              <a:buNone/>
              <a:defRPr sz="4800"/>
            </a:lvl1pPr>
            <a:lvl2pPr lvl="1" algn="ctr">
              <a:spcBef>
                <a:spcPts val="0"/>
              </a:spcBef>
              <a:spcAft>
                <a:spcPts val="0"/>
              </a:spcAft>
              <a:buSzPts val="7200"/>
              <a:buNone/>
              <a:defRPr sz="4800"/>
            </a:lvl2pPr>
            <a:lvl3pPr lvl="2" algn="ctr">
              <a:spcBef>
                <a:spcPts val="0"/>
              </a:spcBef>
              <a:spcAft>
                <a:spcPts val="0"/>
              </a:spcAft>
              <a:buSzPts val="7200"/>
              <a:buNone/>
              <a:defRPr sz="4800"/>
            </a:lvl3pPr>
            <a:lvl4pPr lvl="3" algn="ctr">
              <a:spcBef>
                <a:spcPts val="0"/>
              </a:spcBef>
              <a:spcAft>
                <a:spcPts val="0"/>
              </a:spcAft>
              <a:buSzPts val="7200"/>
              <a:buNone/>
              <a:defRPr sz="4800"/>
            </a:lvl4pPr>
            <a:lvl5pPr lvl="4" algn="ctr">
              <a:spcBef>
                <a:spcPts val="0"/>
              </a:spcBef>
              <a:spcAft>
                <a:spcPts val="0"/>
              </a:spcAft>
              <a:buSzPts val="7200"/>
              <a:buNone/>
              <a:defRPr sz="4800"/>
            </a:lvl5pPr>
            <a:lvl6pPr lvl="5" algn="ctr">
              <a:spcBef>
                <a:spcPts val="0"/>
              </a:spcBef>
              <a:spcAft>
                <a:spcPts val="0"/>
              </a:spcAft>
              <a:buSzPts val="7200"/>
              <a:buNone/>
              <a:defRPr sz="4800"/>
            </a:lvl6pPr>
            <a:lvl7pPr lvl="6" algn="ctr">
              <a:spcBef>
                <a:spcPts val="0"/>
              </a:spcBef>
              <a:spcAft>
                <a:spcPts val="0"/>
              </a:spcAft>
              <a:buSzPts val="7200"/>
              <a:buNone/>
              <a:defRPr sz="4800"/>
            </a:lvl7pPr>
            <a:lvl8pPr lvl="7" algn="ctr">
              <a:spcBef>
                <a:spcPts val="0"/>
              </a:spcBef>
              <a:spcAft>
                <a:spcPts val="0"/>
              </a:spcAft>
              <a:buSzPts val="7200"/>
              <a:buNone/>
              <a:defRPr sz="4800"/>
            </a:lvl8pPr>
            <a:lvl9pPr lvl="8" algn="ctr">
              <a:spcBef>
                <a:spcPts val="0"/>
              </a:spcBef>
              <a:spcAft>
                <a:spcPts val="0"/>
              </a:spcAft>
              <a:buSzPts val="7200"/>
              <a:buNone/>
              <a:defRPr sz="4800"/>
            </a:lvl9pPr>
          </a:lstStyle>
          <a:p>
            <a:endParaRPr/>
          </a:p>
        </p:txBody>
      </p:sp>
      <p:sp>
        <p:nvSpPr>
          <p:cNvPr id="380" name="Google Shape;380;g310fd773917_0_609"/>
          <p:cNvSpPr txBox="1">
            <a:spLocks noGrp="1"/>
          </p:cNvSpPr>
          <p:nvPr>
            <p:ph type="sldNum" idx="12"/>
          </p:nvPr>
        </p:nvSpPr>
        <p:spPr>
          <a:xfrm>
            <a:off x="11296611" y="6217751"/>
            <a:ext cx="731600" cy="524719"/>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211545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1"/>
        <p:cNvGrpSpPr/>
        <p:nvPr/>
      </p:nvGrpSpPr>
      <p:grpSpPr>
        <a:xfrm>
          <a:off x="0" y="0"/>
          <a:ext cx="0" cy="0"/>
          <a:chOff x="0" y="0"/>
          <a:chExt cx="0" cy="0"/>
        </a:xfrm>
      </p:grpSpPr>
      <p:sp>
        <p:nvSpPr>
          <p:cNvPr id="62" name="Google Shape;62;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0"/>
        <p:cNvGrpSpPr/>
        <p:nvPr/>
      </p:nvGrpSpPr>
      <p:grpSpPr>
        <a:xfrm>
          <a:off x="0" y="0"/>
          <a:ext cx="0" cy="0"/>
          <a:chOff x="0" y="0"/>
          <a:chExt cx="0" cy="0"/>
        </a:xfrm>
      </p:grpSpPr>
      <p:sp>
        <p:nvSpPr>
          <p:cNvPr id="71" name="Google Shape;71;p4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4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4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34" Type="http://schemas.openxmlformats.org/officeDocument/2006/relationships/theme" Target="../theme/theme3.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8"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Play"/>
              <a:buNone/>
              <a:defRPr sz="4400"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57575"/>
                </a:solidFill>
                <a:latin typeface="Arial"/>
                <a:ea typeface="Arial"/>
                <a:cs typeface="Arial"/>
                <a:sym typeface="Arial"/>
              </a:defRPr>
            </a:lvl1pPr>
            <a:lvl2pPr marL="0" marR="0" lvl="1" indent="0" algn="r" rtl="0">
              <a:spcBef>
                <a:spcPts val="0"/>
              </a:spcBef>
              <a:buNone/>
              <a:defRPr sz="1200" b="0" i="0" u="none" strike="noStrike" cap="none">
                <a:solidFill>
                  <a:srgbClr val="757575"/>
                </a:solidFill>
                <a:latin typeface="Arial"/>
                <a:ea typeface="Arial"/>
                <a:cs typeface="Arial"/>
                <a:sym typeface="Arial"/>
              </a:defRPr>
            </a:lvl2pPr>
            <a:lvl3pPr marL="0" marR="0" lvl="2" indent="0" algn="r" rtl="0">
              <a:spcBef>
                <a:spcPts val="0"/>
              </a:spcBef>
              <a:buNone/>
              <a:defRPr sz="1200" b="0" i="0" u="none" strike="noStrike" cap="none">
                <a:solidFill>
                  <a:srgbClr val="757575"/>
                </a:solidFill>
                <a:latin typeface="Arial"/>
                <a:ea typeface="Arial"/>
                <a:cs typeface="Arial"/>
                <a:sym typeface="Arial"/>
              </a:defRPr>
            </a:lvl3pPr>
            <a:lvl4pPr marL="0" marR="0" lvl="3" indent="0" algn="r" rtl="0">
              <a:spcBef>
                <a:spcPts val="0"/>
              </a:spcBef>
              <a:buNone/>
              <a:defRPr sz="1200" b="0" i="0" u="none" strike="noStrike" cap="none">
                <a:solidFill>
                  <a:srgbClr val="757575"/>
                </a:solidFill>
                <a:latin typeface="Arial"/>
                <a:ea typeface="Arial"/>
                <a:cs typeface="Arial"/>
                <a:sym typeface="Arial"/>
              </a:defRPr>
            </a:lvl4pPr>
            <a:lvl5pPr marL="0" marR="0" lvl="4" indent="0" algn="r" rtl="0">
              <a:spcBef>
                <a:spcPts val="0"/>
              </a:spcBef>
              <a:buNone/>
              <a:defRPr sz="1200" b="0" i="0" u="none" strike="noStrike" cap="none">
                <a:solidFill>
                  <a:srgbClr val="757575"/>
                </a:solidFill>
                <a:latin typeface="Arial"/>
                <a:ea typeface="Arial"/>
                <a:cs typeface="Arial"/>
                <a:sym typeface="Arial"/>
              </a:defRPr>
            </a:lvl5pPr>
            <a:lvl6pPr marL="0" marR="0" lvl="5" indent="0" algn="r" rtl="0">
              <a:spcBef>
                <a:spcPts val="0"/>
              </a:spcBef>
              <a:buNone/>
              <a:defRPr sz="1200" b="0" i="0" u="none" strike="noStrike" cap="none">
                <a:solidFill>
                  <a:srgbClr val="757575"/>
                </a:solidFill>
                <a:latin typeface="Arial"/>
                <a:ea typeface="Arial"/>
                <a:cs typeface="Arial"/>
                <a:sym typeface="Arial"/>
              </a:defRPr>
            </a:lvl6pPr>
            <a:lvl7pPr marL="0" marR="0" lvl="6" indent="0" algn="r" rtl="0">
              <a:spcBef>
                <a:spcPts val="0"/>
              </a:spcBef>
              <a:buNone/>
              <a:defRPr sz="1200" b="0" i="0" u="none" strike="noStrike" cap="none">
                <a:solidFill>
                  <a:srgbClr val="757575"/>
                </a:solidFill>
                <a:latin typeface="Arial"/>
                <a:ea typeface="Arial"/>
                <a:cs typeface="Arial"/>
                <a:sym typeface="Arial"/>
              </a:defRPr>
            </a:lvl7pPr>
            <a:lvl8pPr marL="0" marR="0" lvl="7" indent="0" algn="r" rtl="0">
              <a:spcBef>
                <a:spcPts val="0"/>
              </a:spcBef>
              <a:buNone/>
              <a:defRPr sz="1200" b="0" i="0" u="none" strike="noStrike" cap="none">
                <a:solidFill>
                  <a:srgbClr val="757575"/>
                </a:solidFill>
                <a:latin typeface="Arial"/>
                <a:ea typeface="Arial"/>
                <a:cs typeface="Arial"/>
                <a:sym typeface="Arial"/>
              </a:defRPr>
            </a:lvl8pPr>
            <a:lvl9pPr marL="0" marR="0" lvl="8" indent="0" algn="r" rtl="0">
              <a:spcBef>
                <a:spcPts val="0"/>
              </a:spcBef>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5"/>
          <p:cNvSpPr txBox="1">
            <a:spLocks noGrp="1"/>
          </p:cNvSpPr>
          <p:nvPr>
            <p:ph type="title"/>
          </p:nvPr>
        </p:nvSpPr>
        <p:spPr>
          <a:xfrm>
            <a:off x="838200" y="365132"/>
            <a:ext cx="10515600" cy="1325595"/>
          </a:xfrm>
          <a:prstGeom prst="rect">
            <a:avLst/>
          </a:prstGeom>
          <a:noFill/>
          <a:ln>
            <a:noFill/>
          </a:ln>
        </p:spPr>
        <p:txBody>
          <a:bodyPr spcFirstLastPara="1" wrap="square" lIns="137150" tIns="68550" rIns="137150" bIns="68550" anchor="ctr" anchorCtr="0">
            <a:normAutofit/>
          </a:bodyPr>
          <a:lstStyle>
            <a:lvl1pPr marR="0" lvl="0" algn="l" rtl="0">
              <a:lnSpc>
                <a:spcPct val="90000"/>
              </a:lnSpc>
              <a:spcBef>
                <a:spcPts val="0"/>
              </a:spcBef>
              <a:spcAft>
                <a:spcPts val="0"/>
              </a:spcAft>
              <a:buClr>
                <a:schemeClr val="dk1"/>
              </a:buClr>
              <a:buSzPts val="6600"/>
              <a:buFont typeface="Play"/>
              <a:buNone/>
              <a:defRPr sz="6600" b="0" i="0" u="none" strike="noStrike" cap="none">
                <a:solidFill>
                  <a:schemeClr val="dk1"/>
                </a:solidFill>
                <a:latin typeface="Play"/>
                <a:ea typeface="Play"/>
                <a:cs typeface="Play"/>
                <a:sym typeface="Play"/>
              </a:defRPr>
            </a:lvl1pPr>
            <a:lvl2pPr lvl="1">
              <a:spcBef>
                <a:spcPts val="0"/>
              </a:spcBef>
              <a:spcAft>
                <a:spcPts val="0"/>
              </a:spcAft>
              <a:buSzPts val="2100"/>
              <a:buNone/>
              <a:defRPr sz="2700"/>
            </a:lvl2pPr>
            <a:lvl3pPr lvl="2">
              <a:spcBef>
                <a:spcPts val="0"/>
              </a:spcBef>
              <a:spcAft>
                <a:spcPts val="0"/>
              </a:spcAft>
              <a:buSzPts val="2100"/>
              <a:buNone/>
              <a:defRPr sz="2700"/>
            </a:lvl3pPr>
            <a:lvl4pPr lvl="3">
              <a:spcBef>
                <a:spcPts val="0"/>
              </a:spcBef>
              <a:spcAft>
                <a:spcPts val="0"/>
              </a:spcAft>
              <a:buSzPts val="2100"/>
              <a:buNone/>
              <a:defRPr sz="2700"/>
            </a:lvl4pPr>
            <a:lvl5pPr lvl="4">
              <a:spcBef>
                <a:spcPts val="0"/>
              </a:spcBef>
              <a:spcAft>
                <a:spcPts val="0"/>
              </a:spcAft>
              <a:buSzPts val="2100"/>
              <a:buNone/>
              <a:defRPr sz="2700"/>
            </a:lvl5pPr>
            <a:lvl6pPr lvl="5">
              <a:spcBef>
                <a:spcPts val="0"/>
              </a:spcBef>
              <a:spcAft>
                <a:spcPts val="0"/>
              </a:spcAft>
              <a:buSzPts val="2100"/>
              <a:buNone/>
              <a:defRPr sz="2700"/>
            </a:lvl6pPr>
            <a:lvl7pPr lvl="6">
              <a:spcBef>
                <a:spcPts val="0"/>
              </a:spcBef>
              <a:spcAft>
                <a:spcPts val="0"/>
              </a:spcAft>
              <a:buSzPts val="2100"/>
              <a:buNone/>
              <a:defRPr sz="2700"/>
            </a:lvl7pPr>
            <a:lvl8pPr lvl="7">
              <a:spcBef>
                <a:spcPts val="0"/>
              </a:spcBef>
              <a:spcAft>
                <a:spcPts val="0"/>
              </a:spcAft>
              <a:buSzPts val="2100"/>
              <a:buNone/>
              <a:defRPr sz="2700"/>
            </a:lvl8pPr>
            <a:lvl9pPr lvl="8">
              <a:spcBef>
                <a:spcPts val="0"/>
              </a:spcBef>
              <a:spcAft>
                <a:spcPts val="0"/>
              </a:spcAft>
              <a:buSzPts val="2100"/>
              <a:buNone/>
              <a:defRPr sz="2700"/>
            </a:lvl9pPr>
          </a:lstStyle>
          <a:p>
            <a:endParaRPr/>
          </a:p>
        </p:txBody>
      </p:sp>
      <p:sp>
        <p:nvSpPr>
          <p:cNvPr id="11" name="Google Shape;11;p25"/>
          <p:cNvSpPr txBox="1">
            <a:spLocks noGrp="1"/>
          </p:cNvSpPr>
          <p:nvPr>
            <p:ph type="body" idx="1"/>
          </p:nvPr>
        </p:nvSpPr>
        <p:spPr>
          <a:xfrm>
            <a:off x="838200" y="1825663"/>
            <a:ext cx="10515600" cy="4351328"/>
          </a:xfrm>
          <a:prstGeom prst="rect">
            <a:avLst/>
          </a:prstGeom>
          <a:noFill/>
          <a:ln>
            <a:noFill/>
          </a:ln>
        </p:spPr>
        <p:txBody>
          <a:bodyPr spcFirstLastPara="1" wrap="square" lIns="137150" tIns="68550" rIns="137150" bIns="68550" anchor="t" anchorCtr="0">
            <a:normAutofit/>
          </a:bodyPr>
          <a:lstStyle>
            <a:lvl1pPr marL="457200" marR="0" lvl="0" indent="-49530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Arial"/>
                <a:ea typeface="Arial"/>
                <a:cs typeface="Arial"/>
                <a:sym typeface="Arial"/>
              </a:defRPr>
            </a:lvl1pPr>
            <a:lvl2pPr marL="914400" marR="0" lvl="1" indent="-457200" algn="l" rtl="0">
              <a:lnSpc>
                <a:spcPct val="90000"/>
              </a:lnSpc>
              <a:spcBef>
                <a:spcPts val="8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2pPr>
            <a:lvl3pPr marL="1371600" marR="0" lvl="2" indent="-419100" algn="l" rtl="0">
              <a:lnSpc>
                <a:spcPct val="90000"/>
              </a:lnSpc>
              <a:spcBef>
                <a:spcPts val="8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3pPr>
            <a:lvl4pPr marL="1828800" marR="0" lvl="3" indent="-400050" algn="l" rtl="0">
              <a:lnSpc>
                <a:spcPct val="90000"/>
              </a:lnSpc>
              <a:spcBef>
                <a:spcPts val="8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4pPr>
            <a:lvl5pPr marL="2286000" marR="0" lvl="4" indent="-400050" algn="l" rtl="0">
              <a:lnSpc>
                <a:spcPct val="90000"/>
              </a:lnSpc>
              <a:spcBef>
                <a:spcPts val="8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5pPr>
            <a:lvl6pPr marL="2743200" marR="0" lvl="5" indent="-400050" algn="l" rtl="0">
              <a:lnSpc>
                <a:spcPct val="90000"/>
              </a:lnSpc>
              <a:spcBef>
                <a:spcPts val="8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6pPr>
            <a:lvl7pPr marL="3200400" marR="0" lvl="6" indent="-400050" algn="l" rtl="0">
              <a:lnSpc>
                <a:spcPct val="90000"/>
              </a:lnSpc>
              <a:spcBef>
                <a:spcPts val="8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7pPr>
            <a:lvl8pPr marL="3657600" marR="0" lvl="7" indent="-400050" algn="l" rtl="0">
              <a:lnSpc>
                <a:spcPct val="90000"/>
              </a:lnSpc>
              <a:spcBef>
                <a:spcPts val="8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8pPr>
            <a:lvl9pPr marL="4114800" marR="0" lvl="8" indent="-400050" algn="l" rtl="0">
              <a:lnSpc>
                <a:spcPct val="90000"/>
              </a:lnSpc>
              <a:spcBef>
                <a:spcPts val="8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9pPr>
          </a:lstStyle>
          <a:p>
            <a:endParaRPr/>
          </a:p>
        </p:txBody>
      </p:sp>
      <p:sp>
        <p:nvSpPr>
          <p:cNvPr id="12" name="Google Shape;12;p25"/>
          <p:cNvSpPr txBox="1">
            <a:spLocks noGrp="1"/>
          </p:cNvSpPr>
          <p:nvPr>
            <p:ph type="dt" idx="10"/>
          </p:nvPr>
        </p:nvSpPr>
        <p:spPr>
          <a:xfrm>
            <a:off x="838200" y="6356481"/>
            <a:ext cx="2743200" cy="365144"/>
          </a:xfrm>
          <a:prstGeom prst="rect">
            <a:avLst/>
          </a:prstGeom>
          <a:noFill/>
          <a:ln>
            <a:noFill/>
          </a:ln>
        </p:spPr>
        <p:txBody>
          <a:bodyPr spcFirstLastPara="1" wrap="square" lIns="137150" tIns="68550" rIns="137150" bIns="68550" anchor="ctr" anchorCtr="0">
            <a:noAutofit/>
          </a:bodyPr>
          <a:lstStyle>
            <a:lvl1pPr marR="0" lvl="0" algn="l" rtl="0">
              <a:spcBef>
                <a:spcPts val="0"/>
              </a:spcBef>
              <a:spcAft>
                <a:spcPts val="0"/>
              </a:spcAft>
              <a:buSzPts val="21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21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21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21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21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21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21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21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2100"/>
              <a:buNone/>
              <a:defRPr sz="1800" b="0" i="0" u="none" strike="noStrike" cap="none">
                <a:solidFill>
                  <a:schemeClr val="dk1"/>
                </a:solidFill>
                <a:latin typeface="Arial"/>
                <a:ea typeface="Arial"/>
                <a:cs typeface="Arial"/>
                <a:sym typeface="Arial"/>
              </a:defRPr>
            </a:lvl9pPr>
          </a:lstStyle>
          <a:p>
            <a:endParaRPr/>
          </a:p>
        </p:txBody>
      </p:sp>
      <p:sp>
        <p:nvSpPr>
          <p:cNvPr id="13" name="Google Shape;13;p25"/>
          <p:cNvSpPr txBox="1">
            <a:spLocks noGrp="1"/>
          </p:cNvSpPr>
          <p:nvPr>
            <p:ph type="ftr" idx="11"/>
          </p:nvPr>
        </p:nvSpPr>
        <p:spPr>
          <a:xfrm>
            <a:off x="4038600" y="6356481"/>
            <a:ext cx="4114800" cy="365144"/>
          </a:xfrm>
          <a:prstGeom prst="rect">
            <a:avLst/>
          </a:prstGeom>
          <a:noFill/>
          <a:ln>
            <a:noFill/>
          </a:ln>
        </p:spPr>
        <p:txBody>
          <a:bodyPr spcFirstLastPara="1" wrap="square" lIns="137150" tIns="68550" rIns="137150" bIns="68550" anchor="ctr" anchorCtr="0">
            <a:noAutofit/>
          </a:bodyPr>
          <a:lstStyle>
            <a:lvl1pPr marR="0" lvl="0" algn="ctr" rtl="0">
              <a:spcBef>
                <a:spcPts val="0"/>
              </a:spcBef>
              <a:spcAft>
                <a:spcPts val="0"/>
              </a:spcAft>
              <a:buSzPts val="21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21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21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21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21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21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21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21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2100"/>
              <a:buNone/>
              <a:defRPr sz="1800" b="0" i="0" u="none" strike="noStrike" cap="none">
                <a:solidFill>
                  <a:schemeClr val="dk1"/>
                </a:solidFill>
                <a:latin typeface="Arial"/>
                <a:ea typeface="Arial"/>
                <a:cs typeface="Arial"/>
                <a:sym typeface="Arial"/>
              </a:defRPr>
            </a:lvl9pPr>
          </a:lstStyle>
          <a:p>
            <a:endParaRPr/>
          </a:p>
        </p:txBody>
      </p:sp>
      <p:sp>
        <p:nvSpPr>
          <p:cNvPr id="14" name="Google Shape;14;p25"/>
          <p:cNvSpPr txBox="1">
            <a:spLocks noGrp="1"/>
          </p:cNvSpPr>
          <p:nvPr>
            <p:ph type="sldNum" idx="12"/>
          </p:nvPr>
        </p:nvSpPr>
        <p:spPr>
          <a:xfrm>
            <a:off x="8610600" y="6356481"/>
            <a:ext cx="2743200" cy="365144"/>
          </a:xfrm>
          <a:prstGeom prst="rect">
            <a:avLst/>
          </a:prstGeom>
          <a:noFill/>
          <a:ln>
            <a:noFill/>
          </a:ln>
        </p:spPr>
        <p:txBody>
          <a:bodyPr spcFirstLastPara="1" wrap="square" lIns="137150" tIns="68550" rIns="137150" bIns="68550" anchor="ctr" anchorCtr="0">
            <a:noAutofit/>
          </a:bodyPr>
          <a:lstStyle>
            <a:lvl1pPr marL="0" marR="0" lvl="0" indent="0" algn="r" rtl="0">
              <a:spcBef>
                <a:spcPts val="0"/>
              </a:spcBef>
              <a:buNone/>
              <a:defRPr sz="1200" b="0" i="0" u="none" strike="noStrike" cap="none">
                <a:solidFill>
                  <a:srgbClr val="757575"/>
                </a:solidFill>
                <a:latin typeface="Arial"/>
                <a:ea typeface="Arial"/>
                <a:cs typeface="Arial"/>
                <a:sym typeface="Arial"/>
              </a:defRPr>
            </a:lvl1pPr>
            <a:lvl2pPr marL="0" marR="0" lvl="1" indent="0" algn="r" rtl="0">
              <a:spcBef>
                <a:spcPts val="0"/>
              </a:spcBef>
              <a:buNone/>
              <a:defRPr sz="1200" b="0" i="0" u="none" strike="noStrike" cap="none">
                <a:solidFill>
                  <a:srgbClr val="757575"/>
                </a:solidFill>
                <a:latin typeface="Arial"/>
                <a:ea typeface="Arial"/>
                <a:cs typeface="Arial"/>
                <a:sym typeface="Arial"/>
              </a:defRPr>
            </a:lvl2pPr>
            <a:lvl3pPr marL="0" marR="0" lvl="2" indent="0" algn="r" rtl="0">
              <a:spcBef>
                <a:spcPts val="0"/>
              </a:spcBef>
              <a:buNone/>
              <a:defRPr sz="1200" b="0" i="0" u="none" strike="noStrike" cap="none">
                <a:solidFill>
                  <a:srgbClr val="757575"/>
                </a:solidFill>
                <a:latin typeface="Arial"/>
                <a:ea typeface="Arial"/>
                <a:cs typeface="Arial"/>
                <a:sym typeface="Arial"/>
              </a:defRPr>
            </a:lvl3pPr>
            <a:lvl4pPr marL="0" marR="0" lvl="3" indent="0" algn="r" rtl="0">
              <a:spcBef>
                <a:spcPts val="0"/>
              </a:spcBef>
              <a:buNone/>
              <a:defRPr sz="1200" b="0" i="0" u="none" strike="noStrike" cap="none">
                <a:solidFill>
                  <a:srgbClr val="757575"/>
                </a:solidFill>
                <a:latin typeface="Arial"/>
                <a:ea typeface="Arial"/>
                <a:cs typeface="Arial"/>
                <a:sym typeface="Arial"/>
              </a:defRPr>
            </a:lvl4pPr>
            <a:lvl5pPr marL="0" marR="0" lvl="4" indent="0" algn="r" rtl="0">
              <a:spcBef>
                <a:spcPts val="0"/>
              </a:spcBef>
              <a:buNone/>
              <a:defRPr sz="1200" b="0" i="0" u="none" strike="noStrike" cap="none">
                <a:solidFill>
                  <a:srgbClr val="757575"/>
                </a:solidFill>
                <a:latin typeface="Arial"/>
                <a:ea typeface="Arial"/>
                <a:cs typeface="Arial"/>
                <a:sym typeface="Arial"/>
              </a:defRPr>
            </a:lvl5pPr>
            <a:lvl6pPr marL="0" marR="0" lvl="5" indent="0" algn="r" rtl="0">
              <a:spcBef>
                <a:spcPts val="0"/>
              </a:spcBef>
              <a:buNone/>
              <a:defRPr sz="1200" b="0" i="0" u="none" strike="noStrike" cap="none">
                <a:solidFill>
                  <a:srgbClr val="757575"/>
                </a:solidFill>
                <a:latin typeface="Arial"/>
                <a:ea typeface="Arial"/>
                <a:cs typeface="Arial"/>
                <a:sym typeface="Arial"/>
              </a:defRPr>
            </a:lvl6pPr>
            <a:lvl7pPr marL="0" marR="0" lvl="6" indent="0" algn="r" rtl="0">
              <a:spcBef>
                <a:spcPts val="0"/>
              </a:spcBef>
              <a:buNone/>
              <a:defRPr sz="1200" b="0" i="0" u="none" strike="noStrike" cap="none">
                <a:solidFill>
                  <a:srgbClr val="757575"/>
                </a:solidFill>
                <a:latin typeface="Arial"/>
                <a:ea typeface="Arial"/>
                <a:cs typeface="Arial"/>
                <a:sym typeface="Arial"/>
              </a:defRPr>
            </a:lvl7pPr>
            <a:lvl8pPr marL="0" marR="0" lvl="7" indent="0" algn="r" rtl="0">
              <a:spcBef>
                <a:spcPts val="0"/>
              </a:spcBef>
              <a:buNone/>
              <a:defRPr sz="1200" b="0" i="0" u="none" strike="noStrike" cap="none">
                <a:solidFill>
                  <a:srgbClr val="757575"/>
                </a:solidFill>
                <a:latin typeface="Arial"/>
                <a:ea typeface="Arial"/>
                <a:cs typeface="Arial"/>
                <a:sym typeface="Arial"/>
              </a:defRPr>
            </a:lvl8pPr>
            <a:lvl9pPr marL="0" marR="0" lvl="8" indent="0" algn="r" rtl="0">
              <a:spcBef>
                <a:spcPts val="0"/>
              </a:spcBef>
              <a:buNone/>
              <a:defRPr sz="1200" b="0" i="0" u="none" strike="noStrike" cap="none">
                <a:solidFill>
                  <a:srgbClr val="757575"/>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434881034"/>
      </p:ext>
    </p:extLst>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9"/>
        <p:cNvGrpSpPr/>
        <p:nvPr/>
      </p:nvGrpSpPr>
      <p:grpSpPr>
        <a:xfrm>
          <a:off x="0" y="0"/>
          <a:ext cx="0" cy="0"/>
          <a:chOff x="0" y="0"/>
          <a:chExt cx="0" cy="0"/>
        </a:xfrm>
      </p:grpSpPr>
      <p:sp>
        <p:nvSpPr>
          <p:cNvPr id="100" name="Google Shape;100;g310fd773917_0_330"/>
          <p:cNvSpPr txBox="1">
            <a:spLocks noGrp="1"/>
          </p:cNvSpPr>
          <p:nvPr>
            <p:ph type="title"/>
          </p:nvPr>
        </p:nvSpPr>
        <p:spPr>
          <a:xfrm>
            <a:off x="415600" y="593379"/>
            <a:ext cx="11360800" cy="763682"/>
          </a:xfrm>
          <a:prstGeom prst="rect">
            <a:avLst/>
          </a:prstGeom>
          <a:noFill/>
          <a:ln>
            <a:noFill/>
          </a:ln>
        </p:spPr>
        <p:txBody>
          <a:bodyPr spcFirstLastPara="1" wrap="square" lIns="182850" tIns="182850" rIns="182850" bIns="182850" anchor="t" anchorCtr="0">
            <a:normAutofit/>
          </a:bodyPr>
          <a:lstStyle>
            <a:lvl1pPr lvl="0">
              <a:spcBef>
                <a:spcPts val="0"/>
              </a:spcBef>
              <a:spcAft>
                <a:spcPts val="0"/>
              </a:spcAft>
              <a:buClr>
                <a:schemeClr val="lt1"/>
              </a:buClr>
              <a:buSzPts val="10000"/>
              <a:buFont typeface="Poppins"/>
              <a:buNone/>
              <a:defRPr sz="10000" b="1">
                <a:solidFill>
                  <a:schemeClr val="lt1"/>
                </a:solidFill>
                <a:latin typeface="Poppins"/>
                <a:ea typeface="Poppins"/>
                <a:cs typeface="Poppins"/>
                <a:sym typeface="Poppins"/>
              </a:defRPr>
            </a:lvl1pPr>
            <a:lvl2pPr lvl="1">
              <a:spcBef>
                <a:spcPts val="0"/>
              </a:spcBef>
              <a:spcAft>
                <a:spcPts val="0"/>
              </a:spcAft>
              <a:buClr>
                <a:schemeClr val="dk1"/>
              </a:buClr>
              <a:buSzPts val="5600"/>
              <a:buFont typeface="Poppins"/>
              <a:buNone/>
              <a:defRPr sz="5600" b="1">
                <a:solidFill>
                  <a:schemeClr val="dk1"/>
                </a:solidFill>
                <a:latin typeface="Poppins"/>
                <a:ea typeface="Poppins"/>
                <a:cs typeface="Poppins"/>
                <a:sym typeface="Poppins"/>
              </a:defRPr>
            </a:lvl2pPr>
            <a:lvl3pPr lvl="2">
              <a:spcBef>
                <a:spcPts val="0"/>
              </a:spcBef>
              <a:spcAft>
                <a:spcPts val="0"/>
              </a:spcAft>
              <a:buClr>
                <a:schemeClr val="dk1"/>
              </a:buClr>
              <a:buSzPts val="5600"/>
              <a:buFont typeface="Poppins"/>
              <a:buNone/>
              <a:defRPr sz="5600" b="1">
                <a:solidFill>
                  <a:schemeClr val="dk1"/>
                </a:solidFill>
                <a:latin typeface="Poppins"/>
                <a:ea typeface="Poppins"/>
                <a:cs typeface="Poppins"/>
                <a:sym typeface="Poppins"/>
              </a:defRPr>
            </a:lvl3pPr>
            <a:lvl4pPr lvl="3">
              <a:spcBef>
                <a:spcPts val="0"/>
              </a:spcBef>
              <a:spcAft>
                <a:spcPts val="0"/>
              </a:spcAft>
              <a:buClr>
                <a:schemeClr val="dk1"/>
              </a:buClr>
              <a:buSzPts val="5600"/>
              <a:buFont typeface="Poppins"/>
              <a:buNone/>
              <a:defRPr sz="5600" b="1">
                <a:solidFill>
                  <a:schemeClr val="dk1"/>
                </a:solidFill>
                <a:latin typeface="Poppins"/>
                <a:ea typeface="Poppins"/>
                <a:cs typeface="Poppins"/>
                <a:sym typeface="Poppins"/>
              </a:defRPr>
            </a:lvl4pPr>
            <a:lvl5pPr lvl="4">
              <a:spcBef>
                <a:spcPts val="0"/>
              </a:spcBef>
              <a:spcAft>
                <a:spcPts val="0"/>
              </a:spcAft>
              <a:buClr>
                <a:schemeClr val="dk1"/>
              </a:buClr>
              <a:buSzPts val="5600"/>
              <a:buFont typeface="Poppins"/>
              <a:buNone/>
              <a:defRPr sz="5600" b="1">
                <a:solidFill>
                  <a:schemeClr val="dk1"/>
                </a:solidFill>
                <a:latin typeface="Poppins"/>
                <a:ea typeface="Poppins"/>
                <a:cs typeface="Poppins"/>
                <a:sym typeface="Poppins"/>
              </a:defRPr>
            </a:lvl5pPr>
            <a:lvl6pPr lvl="5">
              <a:spcBef>
                <a:spcPts val="0"/>
              </a:spcBef>
              <a:spcAft>
                <a:spcPts val="0"/>
              </a:spcAft>
              <a:buClr>
                <a:schemeClr val="dk1"/>
              </a:buClr>
              <a:buSzPts val="5600"/>
              <a:buFont typeface="Poppins"/>
              <a:buNone/>
              <a:defRPr sz="5600" b="1">
                <a:solidFill>
                  <a:schemeClr val="dk1"/>
                </a:solidFill>
                <a:latin typeface="Poppins"/>
                <a:ea typeface="Poppins"/>
                <a:cs typeface="Poppins"/>
                <a:sym typeface="Poppins"/>
              </a:defRPr>
            </a:lvl6pPr>
            <a:lvl7pPr lvl="6">
              <a:spcBef>
                <a:spcPts val="0"/>
              </a:spcBef>
              <a:spcAft>
                <a:spcPts val="0"/>
              </a:spcAft>
              <a:buClr>
                <a:schemeClr val="dk1"/>
              </a:buClr>
              <a:buSzPts val="5600"/>
              <a:buFont typeface="Poppins"/>
              <a:buNone/>
              <a:defRPr sz="5600" b="1">
                <a:solidFill>
                  <a:schemeClr val="dk1"/>
                </a:solidFill>
                <a:latin typeface="Poppins"/>
                <a:ea typeface="Poppins"/>
                <a:cs typeface="Poppins"/>
                <a:sym typeface="Poppins"/>
              </a:defRPr>
            </a:lvl7pPr>
            <a:lvl8pPr lvl="7">
              <a:spcBef>
                <a:spcPts val="0"/>
              </a:spcBef>
              <a:spcAft>
                <a:spcPts val="0"/>
              </a:spcAft>
              <a:buClr>
                <a:schemeClr val="dk1"/>
              </a:buClr>
              <a:buSzPts val="5600"/>
              <a:buFont typeface="Poppins"/>
              <a:buNone/>
              <a:defRPr sz="5600" b="1">
                <a:solidFill>
                  <a:schemeClr val="dk1"/>
                </a:solidFill>
                <a:latin typeface="Poppins"/>
                <a:ea typeface="Poppins"/>
                <a:cs typeface="Poppins"/>
                <a:sym typeface="Poppins"/>
              </a:defRPr>
            </a:lvl8pPr>
            <a:lvl9pPr lvl="8">
              <a:spcBef>
                <a:spcPts val="0"/>
              </a:spcBef>
              <a:spcAft>
                <a:spcPts val="0"/>
              </a:spcAft>
              <a:buClr>
                <a:schemeClr val="dk1"/>
              </a:buClr>
              <a:buSzPts val="5600"/>
              <a:buFont typeface="Poppins"/>
              <a:buNone/>
              <a:defRPr sz="5600" b="1">
                <a:solidFill>
                  <a:schemeClr val="dk1"/>
                </a:solidFill>
                <a:latin typeface="Poppins"/>
                <a:ea typeface="Poppins"/>
                <a:cs typeface="Poppins"/>
                <a:sym typeface="Poppins"/>
              </a:defRPr>
            </a:lvl9pPr>
          </a:lstStyle>
          <a:p>
            <a:endParaRPr/>
          </a:p>
        </p:txBody>
      </p:sp>
      <p:sp>
        <p:nvSpPr>
          <p:cNvPr id="101" name="Google Shape;101;g310fd773917_0_330"/>
          <p:cNvSpPr txBox="1">
            <a:spLocks noGrp="1"/>
          </p:cNvSpPr>
          <p:nvPr>
            <p:ph type="body" idx="1"/>
          </p:nvPr>
        </p:nvSpPr>
        <p:spPr>
          <a:xfrm>
            <a:off x="415600" y="1536665"/>
            <a:ext cx="11360800" cy="4555297"/>
          </a:xfrm>
          <a:prstGeom prst="rect">
            <a:avLst/>
          </a:prstGeom>
          <a:noFill/>
          <a:ln>
            <a:noFill/>
          </a:ln>
        </p:spPr>
        <p:txBody>
          <a:bodyPr spcFirstLastPara="1" wrap="square" lIns="182850" tIns="182850" rIns="182850" bIns="182850" anchor="t" anchorCtr="0">
            <a:normAutofit/>
          </a:bodyPr>
          <a:lstStyle>
            <a:lvl1pPr marL="457200" lvl="0" indent="-457200">
              <a:lnSpc>
                <a:spcPct val="115000"/>
              </a:lnSpc>
              <a:spcBef>
                <a:spcPts val="0"/>
              </a:spcBef>
              <a:spcAft>
                <a:spcPts val="0"/>
              </a:spcAft>
              <a:buClr>
                <a:srgbClr val="212020"/>
              </a:buClr>
              <a:buSzPts val="3600"/>
              <a:buFont typeface="Poppins"/>
              <a:buChar char="●"/>
              <a:defRPr sz="3600">
                <a:solidFill>
                  <a:srgbClr val="212020"/>
                </a:solidFill>
                <a:latin typeface="Poppins"/>
                <a:ea typeface="Poppins"/>
                <a:cs typeface="Poppins"/>
                <a:sym typeface="Poppins"/>
              </a:defRPr>
            </a:lvl1pPr>
            <a:lvl2pPr marL="914400" lvl="1" indent="-406400">
              <a:lnSpc>
                <a:spcPct val="115000"/>
              </a:lnSpc>
              <a:spcBef>
                <a:spcPts val="0"/>
              </a:spcBef>
              <a:spcAft>
                <a:spcPts val="0"/>
              </a:spcAft>
              <a:buClr>
                <a:srgbClr val="212020"/>
              </a:buClr>
              <a:buSzPts val="2800"/>
              <a:buFont typeface="Poppins"/>
              <a:buChar char="○"/>
              <a:defRPr sz="2800">
                <a:solidFill>
                  <a:srgbClr val="212020"/>
                </a:solidFill>
                <a:latin typeface="Poppins"/>
                <a:ea typeface="Poppins"/>
                <a:cs typeface="Poppins"/>
                <a:sym typeface="Poppins"/>
              </a:defRPr>
            </a:lvl2pPr>
            <a:lvl3pPr marL="1371600" lvl="2" indent="-406400">
              <a:lnSpc>
                <a:spcPct val="115000"/>
              </a:lnSpc>
              <a:spcBef>
                <a:spcPts val="0"/>
              </a:spcBef>
              <a:spcAft>
                <a:spcPts val="0"/>
              </a:spcAft>
              <a:buClr>
                <a:srgbClr val="212020"/>
              </a:buClr>
              <a:buSzPts val="2800"/>
              <a:buFont typeface="Poppins"/>
              <a:buChar char="■"/>
              <a:defRPr sz="2800">
                <a:solidFill>
                  <a:srgbClr val="212020"/>
                </a:solidFill>
                <a:latin typeface="Poppins"/>
                <a:ea typeface="Poppins"/>
                <a:cs typeface="Poppins"/>
                <a:sym typeface="Poppins"/>
              </a:defRPr>
            </a:lvl3pPr>
            <a:lvl4pPr marL="1828800" lvl="3" indent="-406400">
              <a:lnSpc>
                <a:spcPct val="115000"/>
              </a:lnSpc>
              <a:spcBef>
                <a:spcPts val="0"/>
              </a:spcBef>
              <a:spcAft>
                <a:spcPts val="0"/>
              </a:spcAft>
              <a:buClr>
                <a:srgbClr val="212020"/>
              </a:buClr>
              <a:buSzPts val="2800"/>
              <a:buFont typeface="Poppins"/>
              <a:buChar char="●"/>
              <a:defRPr sz="2800">
                <a:solidFill>
                  <a:srgbClr val="212020"/>
                </a:solidFill>
                <a:latin typeface="Poppins"/>
                <a:ea typeface="Poppins"/>
                <a:cs typeface="Poppins"/>
                <a:sym typeface="Poppins"/>
              </a:defRPr>
            </a:lvl4pPr>
            <a:lvl5pPr marL="2286000" lvl="4" indent="-406400">
              <a:lnSpc>
                <a:spcPct val="115000"/>
              </a:lnSpc>
              <a:spcBef>
                <a:spcPts val="0"/>
              </a:spcBef>
              <a:spcAft>
                <a:spcPts val="0"/>
              </a:spcAft>
              <a:buClr>
                <a:srgbClr val="212020"/>
              </a:buClr>
              <a:buSzPts val="2800"/>
              <a:buFont typeface="Poppins"/>
              <a:buChar char="○"/>
              <a:defRPr sz="2800">
                <a:solidFill>
                  <a:srgbClr val="212020"/>
                </a:solidFill>
                <a:latin typeface="Poppins"/>
                <a:ea typeface="Poppins"/>
                <a:cs typeface="Poppins"/>
                <a:sym typeface="Poppins"/>
              </a:defRPr>
            </a:lvl5pPr>
            <a:lvl6pPr marL="2743200" lvl="5" indent="-406400">
              <a:lnSpc>
                <a:spcPct val="115000"/>
              </a:lnSpc>
              <a:spcBef>
                <a:spcPts val="0"/>
              </a:spcBef>
              <a:spcAft>
                <a:spcPts val="0"/>
              </a:spcAft>
              <a:buClr>
                <a:srgbClr val="212020"/>
              </a:buClr>
              <a:buSzPts val="2800"/>
              <a:buFont typeface="Poppins"/>
              <a:buChar char="■"/>
              <a:defRPr sz="2800">
                <a:solidFill>
                  <a:srgbClr val="212020"/>
                </a:solidFill>
                <a:latin typeface="Poppins"/>
                <a:ea typeface="Poppins"/>
                <a:cs typeface="Poppins"/>
                <a:sym typeface="Poppins"/>
              </a:defRPr>
            </a:lvl6pPr>
            <a:lvl7pPr marL="3200400" lvl="6" indent="-406400">
              <a:lnSpc>
                <a:spcPct val="115000"/>
              </a:lnSpc>
              <a:spcBef>
                <a:spcPts val="0"/>
              </a:spcBef>
              <a:spcAft>
                <a:spcPts val="0"/>
              </a:spcAft>
              <a:buClr>
                <a:srgbClr val="212020"/>
              </a:buClr>
              <a:buSzPts val="2800"/>
              <a:buFont typeface="Poppins"/>
              <a:buChar char="●"/>
              <a:defRPr sz="2800">
                <a:solidFill>
                  <a:srgbClr val="212020"/>
                </a:solidFill>
                <a:latin typeface="Poppins"/>
                <a:ea typeface="Poppins"/>
                <a:cs typeface="Poppins"/>
                <a:sym typeface="Poppins"/>
              </a:defRPr>
            </a:lvl7pPr>
            <a:lvl8pPr marL="3657600" lvl="7" indent="-406400">
              <a:lnSpc>
                <a:spcPct val="115000"/>
              </a:lnSpc>
              <a:spcBef>
                <a:spcPts val="0"/>
              </a:spcBef>
              <a:spcAft>
                <a:spcPts val="0"/>
              </a:spcAft>
              <a:buClr>
                <a:srgbClr val="212020"/>
              </a:buClr>
              <a:buSzPts val="2800"/>
              <a:buFont typeface="Poppins"/>
              <a:buChar char="○"/>
              <a:defRPr sz="2800">
                <a:solidFill>
                  <a:srgbClr val="212020"/>
                </a:solidFill>
                <a:latin typeface="Poppins"/>
                <a:ea typeface="Poppins"/>
                <a:cs typeface="Poppins"/>
                <a:sym typeface="Poppins"/>
              </a:defRPr>
            </a:lvl8pPr>
            <a:lvl9pPr marL="4114800" lvl="8" indent="-406400">
              <a:lnSpc>
                <a:spcPct val="115000"/>
              </a:lnSpc>
              <a:spcBef>
                <a:spcPts val="0"/>
              </a:spcBef>
              <a:spcAft>
                <a:spcPts val="0"/>
              </a:spcAft>
              <a:buClr>
                <a:srgbClr val="212020"/>
              </a:buClr>
              <a:buSzPts val="2800"/>
              <a:buFont typeface="Poppins"/>
              <a:buChar char="■"/>
              <a:defRPr sz="2800">
                <a:solidFill>
                  <a:srgbClr val="212020"/>
                </a:solidFill>
                <a:latin typeface="Poppins"/>
                <a:ea typeface="Poppins"/>
                <a:cs typeface="Poppins"/>
                <a:sym typeface="Poppins"/>
              </a:defRPr>
            </a:lvl9pPr>
          </a:lstStyle>
          <a:p>
            <a:endParaRPr/>
          </a:p>
        </p:txBody>
      </p:sp>
      <p:sp>
        <p:nvSpPr>
          <p:cNvPr id="102" name="Google Shape;102;g310fd773917_0_330"/>
          <p:cNvSpPr txBox="1">
            <a:spLocks noGrp="1"/>
          </p:cNvSpPr>
          <p:nvPr>
            <p:ph type="sldNum" idx="12"/>
          </p:nvPr>
        </p:nvSpPr>
        <p:spPr>
          <a:xfrm>
            <a:off x="11347411" y="6268552"/>
            <a:ext cx="731600" cy="524719"/>
          </a:xfrm>
          <a:prstGeom prst="rect">
            <a:avLst/>
          </a:prstGeom>
          <a:noFill/>
          <a:ln>
            <a:noFill/>
          </a:ln>
        </p:spPr>
        <p:txBody>
          <a:bodyPr spcFirstLastPara="1" wrap="square" lIns="182850" tIns="182850" rIns="182850" bIns="182850" anchor="ctr" anchorCtr="0">
            <a:normAutofit/>
          </a:bodyPr>
          <a:lstStyle>
            <a:lvl1pPr lvl="0" algn="r">
              <a:buNone/>
              <a:defRPr>
                <a:solidFill>
                  <a:srgbClr val="212020"/>
                </a:solidFill>
                <a:latin typeface="Poppins Medium"/>
                <a:ea typeface="Poppins Medium"/>
                <a:cs typeface="Poppins Medium"/>
                <a:sym typeface="Poppins Medium"/>
              </a:defRPr>
            </a:lvl1pPr>
            <a:lvl2pPr lvl="1" algn="r">
              <a:buNone/>
              <a:defRPr>
                <a:solidFill>
                  <a:srgbClr val="212020"/>
                </a:solidFill>
                <a:latin typeface="Poppins Medium"/>
                <a:ea typeface="Poppins Medium"/>
                <a:cs typeface="Poppins Medium"/>
                <a:sym typeface="Poppins Medium"/>
              </a:defRPr>
            </a:lvl2pPr>
            <a:lvl3pPr lvl="2" algn="r">
              <a:buNone/>
              <a:defRPr>
                <a:solidFill>
                  <a:srgbClr val="212020"/>
                </a:solidFill>
                <a:latin typeface="Poppins Medium"/>
                <a:ea typeface="Poppins Medium"/>
                <a:cs typeface="Poppins Medium"/>
                <a:sym typeface="Poppins Medium"/>
              </a:defRPr>
            </a:lvl3pPr>
            <a:lvl4pPr lvl="3" algn="r">
              <a:buNone/>
              <a:defRPr>
                <a:solidFill>
                  <a:srgbClr val="212020"/>
                </a:solidFill>
                <a:latin typeface="Poppins Medium"/>
                <a:ea typeface="Poppins Medium"/>
                <a:cs typeface="Poppins Medium"/>
                <a:sym typeface="Poppins Medium"/>
              </a:defRPr>
            </a:lvl4pPr>
            <a:lvl5pPr lvl="4" algn="r">
              <a:buNone/>
              <a:defRPr>
                <a:solidFill>
                  <a:srgbClr val="212020"/>
                </a:solidFill>
                <a:latin typeface="Poppins Medium"/>
                <a:ea typeface="Poppins Medium"/>
                <a:cs typeface="Poppins Medium"/>
                <a:sym typeface="Poppins Medium"/>
              </a:defRPr>
            </a:lvl5pPr>
            <a:lvl6pPr lvl="5" algn="r">
              <a:buNone/>
              <a:defRPr>
                <a:solidFill>
                  <a:srgbClr val="212020"/>
                </a:solidFill>
                <a:latin typeface="Poppins Medium"/>
                <a:ea typeface="Poppins Medium"/>
                <a:cs typeface="Poppins Medium"/>
                <a:sym typeface="Poppins Medium"/>
              </a:defRPr>
            </a:lvl6pPr>
            <a:lvl7pPr lvl="6" algn="r">
              <a:buNone/>
              <a:defRPr>
                <a:solidFill>
                  <a:srgbClr val="212020"/>
                </a:solidFill>
                <a:latin typeface="Poppins Medium"/>
                <a:ea typeface="Poppins Medium"/>
                <a:cs typeface="Poppins Medium"/>
                <a:sym typeface="Poppins Medium"/>
              </a:defRPr>
            </a:lvl7pPr>
            <a:lvl8pPr lvl="7" algn="r">
              <a:buNone/>
              <a:defRPr>
                <a:solidFill>
                  <a:srgbClr val="212020"/>
                </a:solidFill>
                <a:latin typeface="Poppins Medium"/>
                <a:ea typeface="Poppins Medium"/>
                <a:cs typeface="Poppins Medium"/>
                <a:sym typeface="Poppins Medium"/>
              </a:defRPr>
            </a:lvl8pPr>
            <a:lvl9pPr lvl="8" algn="r">
              <a:buNone/>
              <a:defRPr>
                <a:solidFill>
                  <a:srgbClr val="212020"/>
                </a:solidFill>
                <a:latin typeface="Poppins Medium"/>
                <a:ea typeface="Poppins Medium"/>
                <a:cs typeface="Poppins Medium"/>
                <a:sym typeface="Poppins Medium"/>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676343737"/>
      </p:ext>
    </p:extLst>
  </p:cSld>
  <p:clrMap bg1="lt1" tx1="dk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 id="2147483709" r:id="rId30"/>
    <p:sldLayoutId id="2147483710" r:id="rId31"/>
    <p:sldLayoutId id="2147483711" r:id="rId32"/>
    <p:sldLayoutId id="2147483712" r:id="rId3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40.png"/><Relationship Id="rId5" Type="http://schemas.openxmlformats.org/officeDocument/2006/relationships/image" Target="../media/image39.jpeg"/><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57.xml"/><Relationship Id="rId5" Type="http://schemas.openxmlformats.org/officeDocument/2006/relationships/image" Target="../media/image3.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12926"/>
        </a:solidFill>
        <a:effectLst/>
      </p:bgPr>
    </p:bg>
    <p:spTree>
      <p:nvGrpSpPr>
        <p:cNvPr id="1" name="Shape 99"/>
        <p:cNvGrpSpPr/>
        <p:nvPr/>
      </p:nvGrpSpPr>
      <p:grpSpPr>
        <a:xfrm>
          <a:off x="0" y="0"/>
          <a:ext cx="0" cy="0"/>
          <a:chOff x="0" y="0"/>
          <a:chExt cx="0" cy="0"/>
        </a:xfrm>
      </p:grpSpPr>
      <p:pic>
        <p:nvPicPr>
          <p:cNvPr id="100" name="Google Shape;100;p1"/>
          <p:cNvPicPr preferRelativeResize="0"/>
          <p:nvPr/>
        </p:nvPicPr>
        <p:blipFill rotWithShape="1">
          <a:blip r:embed="rId3">
            <a:alphaModFix/>
          </a:blip>
          <a:srcRect/>
          <a:stretch/>
        </p:blipFill>
        <p:spPr>
          <a:xfrm>
            <a:off x="8366484" y="175117"/>
            <a:ext cx="3598643" cy="590400"/>
          </a:xfrm>
          <a:prstGeom prst="rect">
            <a:avLst/>
          </a:prstGeom>
          <a:noFill/>
          <a:ln>
            <a:noFill/>
          </a:ln>
        </p:spPr>
      </p:pic>
      <p:sp>
        <p:nvSpPr>
          <p:cNvPr id="101" name="Google Shape;101;p1"/>
          <p:cNvSpPr txBox="1"/>
          <p:nvPr/>
        </p:nvSpPr>
        <p:spPr>
          <a:xfrm>
            <a:off x="110846" y="3665632"/>
            <a:ext cx="11903696" cy="3869400"/>
          </a:xfrm>
          <a:prstGeom prst="rect">
            <a:avLst/>
          </a:prstGeom>
          <a:noFill/>
          <a:ln>
            <a:noFill/>
          </a:ln>
        </p:spPr>
        <p:txBody>
          <a:bodyPr spcFirstLastPara="1" wrap="square" lIns="182850" tIns="182850" rIns="182850" bIns="182850" anchor="t" anchorCtr="0">
            <a:noAutofit/>
          </a:bodyPr>
          <a:lstStyle/>
          <a:p>
            <a:pPr marL="0" marR="0" lvl="0" indent="0" algn="l" rtl="0">
              <a:lnSpc>
                <a:spcPct val="100000"/>
              </a:lnSpc>
              <a:spcBef>
                <a:spcPts val="0"/>
              </a:spcBef>
              <a:spcAft>
                <a:spcPts val="0"/>
              </a:spcAft>
              <a:buClr>
                <a:schemeClr val="lt1"/>
              </a:buClr>
              <a:buSzPts val="10000"/>
              <a:buFont typeface="Poppins"/>
              <a:buNone/>
            </a:pPr>
            <a:r>
              <a:rPr lang="en-US" sz="6000" b="1" i="0" u="none" strike="noStrike" cap="none" dirty="0">
                <a:solidFill>
                  <a:schemeClr val="lt1"/>
                </a:solidFill>
                <a:latin typeface="Poppins"/>
                <a:ea typeface="Poppins"/>
                <a:cs typeface="Poppins"/>
                <a:sym typeface="Poppins"/>
              </a:rPr>
              <a:t>Veri </a:t>
            </a:r>
            <a:r>
              <a:rPr lang="tr-TR" sz="6000" b="1" i="0" u="none" strike="noStrike" cap="none" dirty="0">
                <a:solidFill>
                  <a:schemeClr val="lt1"/>
                </a:solidFill>
                <a:latin typeface="Poppins"/>
                <a:ea typeface="Poppins"/>
                <a:cs typeface="Poppins"/>
                <a:sym typeface="Poppins"/>
              </a:rPr>
              <a:t>Manipülasyonu</a:t>
            </a:r>
            <a:endParaRPr sz="6000" dirty="0">
              <a:latin typeface="Poppins"/>
              <a:ea typeface="Poppins"/>
              <a:cs typeface="Poppins"/>
              <a:sym typeface="Poppins"/>
            </a:endParaRPr>
          </a:p>
        </p:txBody>
      </p:sp>
      <p:sp>
        <p:nvSpPr>
          <p:cNvPr id="102" name="Google Shape;102;p1"/>
          <p:cNvSpPr txBox="1"/>
          <p:nvPr/>
        </p:nvSpPr>
        <p:spPr>
          <a:xfrm>
            <a:off x="778687" y="2902195"/>
            <a:ext cx="6009300" cy="760500"/>
          </a:xfrm>
          <a:prstGeom prst="rect">
            <a:avLst/>
          </a:prstGeom>
          <a:noFill/>
          <a:ln>
            <a:noFill/>
          </a:ln>
        </p:spPr>
        <p:txBody>
          <a:bodyPr spcFirstLastPara="1" wrap="square" lIns="182850" tIns="182850" rIns="182850" bIns="182850" anchor="t" anchorCtr="0">
            <a:noAutofit/>
          </a:bodyPr>
          <a:lstStyle/>
          <a:p>
            <a:pPr marL="0" marR="0" lvl="0" indent="0" algn="l" rtl="0">
              <a:lnSpc>
                <a:spcPct val="115000"/>
              </a:lnSpc>
              <a:spcBef>
                <a:spcPts val="0"/>
              </a:spcBef>
              <a:spcAft>
                <a:spcPts val="2400"/>
              </a:spcAft>
              <a:buClr>
                <a:srgbClr val="212020"/>
              </a:buClr>
              <a:buSzPts val="935"/>
              <a:buFont typeface="Poppins"/>
              <a:buNone/>
            </a:pPr>
            <a:endParaRPr sz="2800" b="1" i="0" u="none" strike="noStrike" cap="none" dirty="0">
              <a:solidFill>
                <a:schemeClr val="lt1"/>
              </a:solidFill>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C395C"/>
        </a:solidFill>
        <a:effectLst/>
      </p:bgPr>
    </p:bg>
    <p:spTree>
      <p:nvGrpSpPr>
        <p:cNvPr id="1" name="Shape 454"/>
        <p:cNvGrpSpPr/>
        <p:nvPr/>
      </p:nvGrpSpPr>
      <p:grpSpPr>
        <a:xfrm>
          <a:off x="0" y="0"/>
          <a:ext cx="0" cy="0"/>
          <a:chOff x="0" y="0"/>
          <a:chExt cx="0" cy="0"/>
        </a:xfrm>
      </p:grpSpPr>
      <p:pic>
        <p:nvPicPr>
          <p:cNvPr id="455" name="Google Shape;455;p6"/>
          <p:cNvPicPr preferRelativeResize="0"/>
          <p:nvPr/>
        </p:nvPicPr>
        <p:blipFill rotWithShape="1">
          <a:blip r:embed="rId3">
            <a:alphaModFix/>
          </a:blip>
          <a:srcRect/>
          <a:stretch/>
        </p:blipFill>
        <p:spPr>
          <a:xfrm>
            <a:off x="8366134" y="175120"/>
            <a:ext cx="3598088" cy="590309"/>
          </a:xfrm>
          <a:prstGeom prst="rect">
            <a:avLst/>
          </a:prstGeom>
          <a:noFill/>
          <a:ln>
            <a:noFill/>
          </a:ln>
        </p:spPr>
      </p:pic>
      <p:sp>
        <p:nvSpPr>
          <p:cNvPr id="456" name="Google Shape;456;p6"/>
          <p:cNvSpPr txBox="1">
            <a:spLocks noGrp="1"/>
          </p:cNvSpPr>
          <p:nvPr>
            <p:ph type="title"/>
          </p:nvPr>
        </p:nvSpPr>
        <p:spPr>
          <a:xfrm>
            <a:off x="1036792" y="1424149"/>
            <a:ext cx="10309809" cy="4185682"/>
          </a:xfrm>
          <a:prstGeom prst="rect">
            <a:avLst/>
          </a:prstGeom>
          <a:noFill/>
          <a:ln>
            <a:noFill/>
          </a:ln>
        </p:spPr>
        <p:txBody>
          <a:bodyPr spcFirstLastPara="1" wrap="square" lIns="121881" tIns="121881" rIns="121881" bIns="121881" anchor="t" anchorCtr="0">
            <a:spAutoFit/>
          </a:bodyPr>
          <a:lstStyle/>
          <a:p>
            <a:pPr algn="l">
              <a:lnSpc>
                <a:spcPct val="100000"/>
              </a:lnSpc>
              <a:buClr>
                <a:srgbClr val="000000"/>
              </a:buClr>
            </a:pPr>
            <a:r>
              <a:rPr lang="tr-TR" sz="3200" dirty="0">
                <a:solidFill>
                  <a:schemeClr val="bg1"/>
                </a:solidFill>
              </a:rPr>
              <a:t>Veri manipülasyonu, </a:t>
            </a:r>
            <a:r>
              <a:rPr lang="tr-TR" sz="3200" b="1" dirty="0">
                <a:solidFill>
                  <a:schemeClr val="bg1"/>
                </a:solidFill>
              </a:rPr>
              <a:t>ham verilerin analiz edilebilir, anlamlı ve kullanılabilir hale getirilmesi</a:t>
            </a:r>
            <a:r>
              <a:rPr lang="tr-TR" sz="3200" dirty="0">
                <a:solidFill>
                  <a:schemeClr val="bg1"/>
                </a:solidFill>
              </a:rPr>
              <a:t> amacıyla dönüştürülmesi, düzenlenmesi ve yapılandırılması sürecidir.</a:t>
            </a:r>
            <a:br>
              <a:rPr lang="tr-TR" sz="3200" dirty="0">
                <a:solidFill>
                  <a:schemeClr val="bg1"/>
                </a:solidFill>
              </a:rPr>
            </a:br>
            <a:br>
              <a:rPr lang="tr-TR" sz="3200" dirty="0">
                <a:solidFill>
                  <a:schemeClr val="bg1"/>
                </a:solidFill>
              </a:rPr>
            </a:br>
            <a:r>
              <a:rPr lang="tr-TR" sz="3200" dirty="0">
                <a:solidFill>
                  <a:schemeClr val="bg1"/>
                </a:solidFill>
              </a:rPr>
              <a:t>Bu işlem, veri analizi, raporlama ve modelleme gibi sonraki adımların daha etkili ve doğru bir şekilde gerçekleştirilebilmesi için kritik bir adımdır.</a:t>
            </a:r>
            <a:endParaRPr sz="3200" dirty="0">
              <a:solidFill>
                <a:schemeClr val="bg1"/>
              </a:solidFill>
            </a:endParaRPr>
          </a:p>
        </p:txBody>
      </p:sp>
      <p:sp>
        <p:nvSpPr>
          <p:cNvPr id="457" name="Google Shape;457;p6"/>
          <p:cNvSpPr txBox="1">
            <a:spLocks noGrp="1"/>
          </p:cNvSpPr>
          <p:nvPr>
            <p:ph type="sldNum" idx="12"/>
          </p:nvPr>
        </p:nvSpPr>
        <p:spPr>
          <a:xfrm>
            <a:off x="11346601" y="6268552"/>
            <a:ext cx="731487" cy="524719"/>
          </a:xfrm>
          <a:prstGeom prst="rect">
            <a:avLst/>
          </a:prstGeom>
        </p:spPr>
        <p:txBody>
          <a:bodyPr spcFirstLastPara="1" wrap="square" lIns="182838" tIns="182838" rIns="182838" bIns="182838" anchor="ctr" anchorCtr="0">
            <a:normAutofit fontScale="92500" lnSpcReduction="10000"/>
          </a:bodyPr>
          <a:lstStyle/>
          <a:p>
            <a:pPr defTabSz="609539"/>
            <a:fld id="{00000000-1234-1234-1234-123412341234}" type="slidenum">
              <a:rPr lang="en-US"/>
              <a:pPr defTabSz="609539"/>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
          <p:cNvSpPr/>
          <p:nvPr/>
        </p:nvSpPr>
        <p:spPr>
          <a:xfrm>
            <a:off x="-87086" y="-24001"/>
            <a:ext cx="3867443" cy="6960126"/>
          </a:xfrm>
          <a:prstGeom prst="rect">
            <a:avLst/>
          </a:prstGeom>
          <a:solidFill>
            <a:srgbClr val="1C395C"/>
          </a:solidFill>
          <a:ln>
            <a:noFill/>
          </a:ln>
        </p:spPr>
        <p:txBody>
          <a:bodyPr spcFirstLastPara="1" wrap="square" lIns="60941" tIns="60941" rIns="60941" bIns="60941" anchor="ctr" anchorCtr="0">
            <a:noAutofit/>
          </a:bodyPr>
          <a:lstStyle/>
          <a:p>
            <a:pPr defTabSz="609539">
              <a:buSzPts val="900"/>
            </a:pPr>
            <a:endParaRPr sz="600">
              <a:solidFill>
                <a:srgbClr val="FFFFFF"/>
              </a:solidFill>
            </a:endParaRPr>
          </a:p>
        </p:txBody>
      </p:sp>
      <p:sp>
        <p:nvSpPr>
          <p:cNvPr id="413" name="Google Shape;413;p3"/>
          <p:cNvSpPr txBox="1">
            <a:spLocks noGrp="1"/>
          </p:cNvSpPr>
          <p:nvPr>
            <p:ph type="title"/>
          </p:nvPr>
        </p:nvSpPr>
        <p:spPr>
          <a:xfrm>
            <a:off x="558711" y="3049359"/>
            <a:ext cx="2930148" cy="1271936"/>
          </a:xfrm>
          <a:prstGeom prst="rect">
            <a:avLst/>
          </a:prstGeom>
          <a:noFill/>
          <a:ln>
            <a:noFill/>
          </a:ln>
        </p:spPr>
        <p:txBody>
          <a:bodyPr spcFirstLastPara="1" wrap="square" lIns="121881" tIns="121881" rIns="121881" bIns="121881" anchor="t" anchorCtr="0">
            <a:spAutoFit/>
          </a:bodyPr>
          <a:lstStyle/>
          <a:p>
            <a:pPr>
              <a:lnSpc>
                <a:spcPct val="100000"/>
              </a:lnSpc>
              <a:buClr>
                <a:srgbClr val="000000"/>
              </a:buClr>
            </a:pPr>
            <a:r>
              <a:rPr lang="tr-TR" sz="3333" b="1" dirty="0">
                <a:solidFill>
                  <a:schemeClr val="lt1"/>
                </a:solidFill>
                <a:latin typeface="Poppins"/>
                <a:ea typeface="Poppins"/>
                <a:cs typeface="Poppins"/>
                <a:sym typeface="Poppins"/>
              </a:rPr>
              <a:t>Temel Amaçlar</a:t>
            </a:r>
            <a:endParaRPr sz="3333" b="1" dirty="0">
              <a:solidFill>
                <a:schemeClr val="lt1"/>
              </a:solidFill>
              <a:latin typeface="Poppins"/>
              <a:ea typeface="Poppins"/>
              <a:cs typeface="Poppins"/>
              <a:sym typeface="Poppins"/>
            </a:endParaRPr>
          </a:p>
        </p:txBody>
      </p:sp>
      <p:sp>
        <p:nvSpPr>
          <p:cNvPr id="414" name="Google Shape;414;p3"/>
          <p:cNvSpPr txBox="1">
            <a:spLocks noGrp="1"/>
          </p:cNvSpPr>
          <p:nvPr>
            <p:ph type="sldNum" idx="12"/>
          </p:nvPr>
        </p:nvSpPr>
        <p:spPr>
          <a:xfrm>
            <a:off x="11346601" y="6268552"/>
            <a:ext cx="731487" cy="524719"/>
          </a:xfrm>
          <a:prstGeom prst="rect">
            <a:avLst/>
          </a:prstGeom>
          <a:noFill/>
          <a:ln>
            <a:noFill/>
          </a:ln>
        </p:spPr>
        <p:txBody>
          <a:bodyPr spcFirstLastPara="1" wrap="square" lIns="121881" tIns="121881" rIns="121881" bIns="121881" anchor="ctr" anchorCtr="0">
            <a:normAutofit/>
          </a:bodyPr>
          <a:lstStyle/>
          <a:p>
            <a:pPr defTabSz="609539">
              <a:buClr>
                <a:srgbClr val="000000"/>
              </a:buClr>
              <a:buSzPts val="900"/>
            </a:pPr>
            <a:fld id="{00000000-1234-1234-1234-123412341234}" type="slidenum">
              <a:rPr lang="en-US" sz="600">
                <a:solidFill>
                  <a:srgbClr val="000000"/>
                </a:solidFill>
              </a:rPr>
              <a:pPr defTabSz="609539">
                <a:buClr>
                  <a:srgbClr val="000000"/>
                </a:buClr>
                <a:buSzPts val="900"/>
              </a:pPr>
              <a:t>3</a:t>
            </a:fld>
            <a:endParaRPr sz="600">
              <a:solidFill>
                <a:srgbClr val="000000"/>
              </a:solidFill>
            </a:endParaRPr>
          </a:p>
        </p:txBody>
      </p:sp>
      <p:pic>
        <p:nvPicPr>
          <p:cNvPr id="415" name="Google Shape;415;p3"/>
          <p:cNvPicPr preferRelativeResize="0"/>
          <p:nvPr/>
        </p:nvPicPr>
        <p:blipFill rotWithShape="1">
          <a:blip r:embed="rId3">
            <a:alphaModFix/>
          </a:blip>
          <a:srcRect/>
          <a:stretch/>
        </p:blipFill>
        <p:spPr>
          <a:xfrm>
            <a:off x="8366116" y="175118"/>
            <a:ext cx="3598129" cy="590309"/>
          </a:xfrm>
          <a:prstGeom prst="rect">
            <a:avLst/>
          </a:prstGeom>
          <a:noFill/>
          <a:ln>
            <a:noFill/>
          </a:ln>
        </p:spPr>
      </p:pic>
      <p:sp>
        <p:nvSpPr>
          <p:cNvPr id="6" name="TextBox 5">
            <a:extLst>
              <a:ext uri="{FF2B5EF4-FFF2-40B4-BE49-F238E27FC236}">
                <a16:creationId xmlns:a16="http://schemas.microsoft.com/office/drawing/2014/main" id="{F115AB7A-FF28-E44A-728F-C1F0946BF762}"/>
              </a:ext>
            </a:extLst>
          </p:cNvPr>
          <p:cNvSpPr txBox="1"/>
          <p:nvPr/>
        </p:nvSpPr>
        <p:spPr>
          <a:xfrm>
            <a:off x="4721262" y="1977167"/>
            <a:ext cx="6789419" cy="3416320"/>
          </a:xfrm>
          <a:prstGeom prst="rect">
            <a:avLst/>
          </a:prstGeom>
          <a:noFill/>
        </p:spPr>
        <p:txBody>
          <a:bodyPr wrap="square">
            <a:spAutoFit/>
          </a:bodyPr>
          <a:lstStyle/>
          <a:p>
            <a:pPr marL="285750" indent="-285750">
              <a:buFont typeface="Arial" panose="020B0604020202020204" pitchFamily="34" charset="0"/>
              <a:buChar char="•"/>
            </a:pPr>
            <a:r>
              <a:rPr lang="tr-TR" sz="1800" dirty="0">
                <a:latin typeface="Poppins" panose="00000500000000000000" pitchFamily="2" charset="0"/>
                <a:cs typeface="Poppins" panose="00000500000000000000" pitchFamily="2" charset="0"/>
              </a:rPr>
              <a:t>Verideki eksik ya da anlamsız bilgilerin düzeltilmesi</a:t>
            </a:r>
          </a:p>
          <a:p>
            <a:pPr marL="285750" indent="-285750">
              <a:buFont typeface="Arial" panose="020B0604020202020204" pitchFamily="34" charset="0"/>
              <a:buChar char="•"/>
            </a:pPr>
            <a:endParaRPr lang="tr-TR" sz="1800"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tr-TR" sz="1800" dirty="0">
                <a:latin typeface="Poppins" panose="00000500000000000000" pitchFamily="2" charset="0"/>
                <a:cs typeface="Poppins" panose="00000500000000000000" pitchFamily="2" charset="0"/>
              </a:rPr>
              <a:t>Verinin formatının istenen yapıya uygun hale getirilmesi</a:t>
            </a:r>
          </a:p>
          <a:p>
            <a:pPr marL="285750" indent="-285750">
              <a:buFont typeface="Arial" panose="020B0604020202020204" pitchFamily="34" charset="0"/>
              <a:buChar char="•"/>
            </a:pPr>
            <a:endParaRPr lang="tr-TR" sz="1800"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tr-TR" sz="1800" dirty="0">
                <a:latin typeface="Poppins" panose="00000500000000000000" pitchFamily="2" charset="0"/>
                <a:cs typeface="Poppins" panose="00000500000000000000" pitchFamily="2" charset="0"/>
              </a:rPr>
              <a:t>Yeni değişkenlerin oluşturulması (örneğin iki sütunun toplamı)</a:t>
            </a:r>
          </a:p>
          <a:p>
            <a:pPr marL="285750" indent="-285750">
              <a:buFont typeface="Arial" panose="020B0604020202020204" pitchFamily="34" charset="0"/>
              <a:buChar char="•"/>
            </a:pPr>
            <a:endParaRPr lang="tr-TR" sz="1800"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tr-TR" sz="1800" dirty="0">
                <a:latin typeface="Poppins" panose="00000500000000000000" pitchFamily="2" charset="0"/>
                <a:cs typeface="Poppins" panose="00000500000000000000" pitchFamily="2" charset="0"/>
              </a:rPr>
              <a:t>Filtreleme, sıralama, gruplama gibi işlemlerle veri alt kümelerinin elde edilmesi</a:t>
            </a:r>
          </a:p>
          <a:p>
            <a:pPr marL="285750" indent="-285750">
              <a:buFont typeface="Arial" panose="020B0604020202020204" pitchFamily="34" charset="0"/>
              <a:buChar char="•"/>
            </a:pPr>
            <a:endParaRPr lang="tr-TR" sz="1800"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tr-TR" sz="1800" dirty="0">
                <a:latin typeface="Poppins" panose="00000500000000000000" pitchFamily="2" charset="0"/>
                <a:cs typeface="Poppins" panose="00000500000000000000" pitchFamily="2" charset="0"/>
              </a:rPr>
              <a:t>Tekrarlayan veya gereksiz verilerin temizlenmesi</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12285EF9-83A9-149B-85C8-0706FC045B5D}"/>
            </a:ext>
          </a:extLst>
        </p:cNvPr>
        <p:cNvGrpSpPr/>
        <p:nvPr/>
      </p:nvGrpSpPr>
      <p:grpSpPr>
        <a:xfrm>
          <a:off x="0" y="0"/>
          <a:ext cx="0" cy="0"/>
          <a:chOff x="0" y="0"/>
          <a:chExt cx="0" cy="0"/>
        </a:xfrm>
      </p:grpSpPr>
      <p:sp>
        <p:nvSpPr>
          <p:cNvPr id="412" name="Google Shape;412;p3">
            <a:extLst>
              <a:ext uri="{FF2B5EF4-FFF2-40B4-BE49-F238E27FC236}">
                <a16:creationId xmlns:a16="http://schemas.microsoft.com/office/drawing/2014/main" id="{72A64586-F166-ECB0-805D-4922255C8CB5}"/>
              </a:ext>
            </a:extLst>
          </p:cNvPr>
          <p:cNvSpPr/>
          <p:nvPr/>
        </p:nvSpPr>
        <p:spPr>
          <a:xfrm>
            <a:off x="-87086" y="-24001"/>
            <a:ext cx="3867443" cy="6960126"/>
          </a:xfrm>
          <a:prstGeom prst="rect">
            <a:avLst/>
          </a:prstGeom>
          <a:solidFill>
            <a:srgbClr val="1C395C"/>
          </a:solidFill>
          <a:ln>
            <a:noFill/>
          </a:ln>
        </p:spPr>
        <p:txBody>
          <a:bodyPr spcFirstLastPara="1" wrap="square" lIns="60941" tIns="60941" rIns="60941" bIns="60941" anchor="ctr" anchorCtr="0">
            <a:noAutofit/>
          </a:bodyPr>
          <a:lstStyle/>
          <a:p>
            <a:pPr defTabSz="609539">
              <a:buSzPts val="900"/>
            </a:pPr>
            <a:endParaRPr sz="600">
              <a:solidFill>
                <a:srgbClr val="FFFFFF"/>
              </a:solidFill>
            </a:endParaRPr>
          </a:p>
        </p:txBody>
      </p:sp>
      <p:sp>
        <p:nvSpPr>
          <p:cNvPr id="413" name="Google Shape;413;p3">
            <a:extLst>
              <a:ext uri="{FF2B5EF4-FFF2-40B4-BE49-F238E27FC236}">
                <a16:creationId xmlns:a16="http://schemas.microsoft.com/office/drawing/2014/main" id="{F860FEFF-B070-5D3F-641D-70EB3AC4E321}"/>
              </a:ext>
            </a:extLst>
          </p:cNvPr>
          <p:cNvSpPr txBox="1">
            <a:spLocks noGrp="1"/>
          </p:cNvSpPr>
          <p:nvPr>
            <p:ph type="title"/>
          </p:nvPr>
        </p:nvSpPr>
        <p:spPr>
          <a:xfrm>
            <a:off x="558711" y="3049359"/>
            <a:ext cx="2930148" cy="1271936"/>
          </a:xfrm>
          <a:prstGeom prst="rect">
            <a:avLst/>
          </a:prstGeom>
          <a:noFill/>
          <a:ln>
            <a:noFill/>
          </a:ln>
        </p:spPr>
        <p:txBody>
          <a:bodyPr spcFirstLastPara="1" wrap="square" lIns="121881" tIns="121881" rIns="121881" bIns="121881" anchor="t" anchorCtr="0">
            <a:spAutoFit/>
          </a:bodyPr>
          <a:lstStyle/>
          <a:p>
            <a:pPr>
              <a:lnSpc>
                <a:spcPct val="100000"/>
              </a:lnSpc>
              <a:buClr>
                <a:srgbClr val="000000"/>
              </a:buClr>
            </a:pPr>
            <a:r>
              <a:rPr lang="tr-TR" sz="3333" b="1" dirty="0">
                <a:solidFill>
                  <a:schemeClr val="lt1"/>
                </a:solidFill>
                <a:latin typeface="Poppins"/>
                <a:ea typeface="Poppins"/>
                <a:cs typeface="Poppins"/>
                <a:sym typeface="Poppins"/>
              </a:rPr>
              <a:t>Nerede</a:t>
            </a:r>
            <a:br>
              <a:rPr lang="tr-TR" sz="3333" b="1" dirty="0">
                <a:solidFill>
                  <a:schemeClr val="lt1"/>
                </a:solidFill>
                <a:latin typeface="Poppins"/>
                <a:ea typeface="Poppins"/>
                <a:cs typeface="Poppins"/>
                <a:sym typeface="Poppins"/>
              </a:rPr>
            </a:br>
            <a:r>
              <a:rPr lang="tr-TR" sz="3333" b="1" dirty="0">
                <a:solidFill>
                  <a:schemeClr val="lt1"/>
                </a:solidFill>
                <a:latin typeface="Poppins"/>
                <a:ea typeface="Poppins"/>
                <a:cs typeface="Poppins"/>
                <a:sym typeface="Poppins"/>
              </a:rPr>
              <a:t>Kullanılır?</a:t>
            </a:r>
            <a:endParaRPr sz="3333" b="1" dirty="0">
              <a:solidFill>
                <a:schemeClr val="lt1"/>
              </a:solidFill>
              <a:latin typeface="Poppins"/>
              <a:ea typeface="Poppins"/>
              <a:cs typeface="Poppins"/>
              <a:sym typeface="Poppins"/>
            </a:endParaRPr>
          </a:p>
        </p:txBody>
      </p:sp>
      <p:sp>
        <p:nvSpPr>
          <p:cNvPr id="414" name="Google Shape;414;p3">
            <a:extLst>
              <a:ext uri="{FF2B5EF4-FFF2-40B4-BE49-F238E27FC236}">
                <a16:creationId xmlns:a16="http://schemas.microsoft.com/office/drawing/2014/main" id="{E9F22B7B-CDEF-208F-1E2C-2FB4E300B86C}"/>
              </a:ext>
            </a:extLst>
          </p:cNvPr>
          <p:cNvSpPr txBox="1">
            <a:spLocks noGrp="1"/>
          </p:cNvSpPr>
          <p:nvPr>
            <p:ph type="sldNum" idx="12"/>
          </p:nvPr>
        </p:nvSpPr>
        <p:spPr>
          <a:xfrm>
            <a:off x="11346601" y="6268552"/>
            <a:ext cx="731487" cy="524719"/>
          </a:xfrm>
          <a:prstGeom prst="rect">
            <a:avLst/>
          </a:prstGeom>
          <a:noFill/>
          <a:ln>
            <a:noFill/>
          </a:ln>
        </p:spPr>
        <p:txBody>
          <a:bodyPr spcFirstLastPara="1" wrap="square" lIns="121881" tIns="121881" rIns="121881" bIns="121881" anchor="ctr" anchorCtr="0">
            <a:normAutofit/>
          </a:bodyPr>
          <a:lstStyle/>
          <a:p>
            <a:pPr defTabSz="609539">
              <a:buClr>
                <a:srgbClr val="000000"/>
              </a:buClr>
              <a:buSzPts val="900"/>
            </a:pPr>
            <a:fld id="{00000000-1234-1234-1234-123412341234}" type="slidenum">
              <a:rPr lang="en-US" sz="600">
                <a:solidFill>
                  <a:srgbClr val="000000"/>
                </a:solidFill>
              </a:rPr>
              <a:pPr defTabSz="609539">
                <a:buClr>
                  <a:srgbClr val="000000"/>
                </a:buClr>
                <a:buSzPts val="900"/>
              </a:pPr>
              <a:t>4</a:t>
            </a:fld>
            <a:endParaRPr sz="600">
              <a:solidFill>
                <a:srgbClr val="000000"/>
              </a:solidFill>
            </a:endParaRPr>
          </a:p>
        </p:txBody>
      </p:sp>
      <p:pic>
        <p:nvPicPr>
          <p:cNvPr id="415" name="Google Shape;415;p3">
            <a:extLst>
              <a:ext uri="{FF2B5EF4-FFF2-40B4-BE49-F238E27FC236}">
                <a16:creationId xmlns:a16="http://schemas.microsoft.com/office/drawing/2014/main" id="{919BA480-E643-36FE-EF31-F75544B52037}"/>
              </a:ext>
            </a:extLst>
          </p:cNvPr>
          <p:cNvPicPr preferRelativeResize="0"/>
          <p:nvPr/>
        </p:nvPicPr>
        <p:blipFill rotWithShape="1">
          <a:blip r:embed="rId3">
            <a:alphaModFix/>
          </a:blip>
          <a:srcRect/>
          <a:stretch/>
        </p:blipFill>
        <p:spPr>
          <a:xfrm>
            <a:off x="8366116" y="175118"/>
            <a:ext cx="3598129" cy="590309"/>
          </a:xfrm>
          <a:prstGeom prst="rect">
            <a:avLst/>
          </a:prstGeom>
          <a:noFill/>
          <a:ln>
            <a:noFill/>
          </a:ln>
        </p:spPr>
      </p:pic>
      <p:pic>
        <p:nvPicPr>
          <p:cNvPr id="1026" name="Picture 2" descr="Download Free Dashboard Icons in PNG &amp; SVG">
            <a:extLst>
              <a:ext uri="{FF2B5EF4-FFF2-40B4-BE49-F238E27FC236}">
                <a16:creationId xmlns:a16="http://schemas.microsoft.com/office/drawing/2014/main" id="{25EC3CD0-9D1B-0CDA-DDE6-F57B40A450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7455" y="2338462"/>
            <a:ext cx="2235200" cy="2235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 Analysis Stock Illustrations – 517,381 Data Analysis Stock  Illustrations, Vectors &amp; Clipart - Dreamstime">
            <a:extLst>
              <a:ext uri="{FF2B5EF4-FFF2-40B4-BE49-F238E27FC236}">
                <a16:creationId xmlns:a16="http://schemas.microsoft.com/office/drawing/2014/main" id="{1D45D579-4270-46D4-F8C8-E5F7D09E1B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9596" y="2477663"/>
            <a:ext cx="1902673" cy="190267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BB6159B-CB5C-F29F-EFA8-3D77AF9F2C64}"/>
              </a:ext>
            </a:extLst>
          </p:cNvPr>
          <p:cNvPicPr>
            <a:picLocks noChangeAspect="1"/>
          </p:cNvPicPr>
          <p:nvPr/>
        </p:nvPicPr>
        <p:blipFill>
          <a:blip r:embed="rId6"/>
          <a:stretch>
            <a:fillRect/>
          </a:stretch>
        </p:blipFill>
        <p:spPr>
          <a:xfrm>
            <a:off x="9592618" y="2179863"/>
            <a:ext cx="2371627" cy="2390676"/>
          </a:xfrm>
          <a:prstGeom prst="rect">
            <a:avLst/>
          </a:prstGeom>
        </p:spPr>
      </p:pic>
      <p:sp>
        <p:nvSpPr>
          <p:cNvPr id="4" name="TextBox 3">
            <a:extLst>
              <a:ext uri="{FF2B5EF4-FFF2-40B4-BE49-F238E27FC236}">
                <a16:creationId xmlns:a16="http://schemas.microsoft.com/office/drawing/2014/main" id="{7F51C99B-A749-96F2-8A3D-13DA84E1CA77}"/>
              </a:ext>
            </a:extLst>
          </p:cNvPr>
          <p:cNvSpPr txBox="1"/>
          <p:nvPr/>
        </p:nvSpPr>
        <p:spPr>
          <a:xfrm>
            <a:off x="3780357" y="4826239"/>
            <a:ext cx="2501153" cy="830997"/>
          </a:xfrm>
          <a:prstGeom prst="rect">
            <a:avLst/>
          </a:prstGeom>
          <a:noFill/>
        </p:spPr>
        <p:txBody>
          <a:bodyPr wrap="square" rtlCol="0">
            <a:spAutoFit/>
          </a:bodyPr>
          <a:lstStyle/>
          <a:p>
            <a:pPr algn="ctr"/>
            <a:r>
              <a:rPr lang="en-US" sz="1600" dirty="0">
                <a:latin typeface="Poppins" pitchFamily="2" charset="77"/>
                <a:cs typeface="Poppins" pitchFamily="2" charset="77"/>
              </a:rPr>
              <a:t>Veri </a:t>
            </a:r>
            <a:r>
              <a:rPr lang="en-US" sz="1600" dirty="0" err="1">
                <a:latin typeface="Poppins" pitchFamily="2" charset="77"/>
                <a:cs typeface="Poppins" pitchFamily="2" charset="77"/>
              </a:rPr>
              <a:t>analizi</a:t>
            </a:r>
            <a:r>
              <a:rPr lang="en-US" sz="1600" dirty="0">
                <a:latin typeface="Poppins" pitchFamily="2" charset="77"/>
                <a:cs typeface="Poppins" pitchFamily="2" charset="77"/>
              </a:rPr>
              <a:t> </a:t>
            </a:r>
            <a:r>
              <a:rPr lang="en-US" sz="1600" dirty="0" err="1">
                <a:latin typeface="Poppins" pitchFamily="2" charset="77"/>
                <a:cs typeface="Poppins" pitchFamily="2" charset="77"/>
              </a:rPr>
              <a:t>ve</a:t>
            </a:r>
            <a:r>
              <a:rPr lang="en-US" sz="1600" dirty="0">
                <a:latin typeface="Poppins" pitchFamily="2" charset="77"/>
                <a:cs typeface="Poppins" pitchFamily="2" charset="77"/>
              </a:rPr>
              <a:t> </a:t>
            </a:r>
            <a:r>
              <a:rPr lang="en-US" sz="1600" dirty="0" err="1">
                <a:latin typeface="Poppins" pitchFamily="2" charset="77"/>
                <a:cs typeface="Poppins" pitchFamily="2" charset="77"/>
              </a:rPr>
              <a:t>istatistiksel</a:t>
            </a:r>
            <a:r>
              <a:rPr lang="en-US" sz="1600" dirty="0">
                <a:latin typeface="Poppins" pitchFamily="2" charset="77"/>
                <a:cs typeface="Poppins" pitchFamily="2" charset="77"/>
              </a:rPr>
              <a:t> </a:t>
            </a:r>
            <a:r>
              <a:rPr lang="en-US" sz="1600" dirty="0" err="1">
                <a:latin typeface="Poppins" pitchFamily="2" charset="77"/>
                <a:cs typeface="Poppins" pitchFamily="2" charset="77"/>
              </a:rPr>
              <a:t>modelleme</a:t>
            </a:r>
            <a:r>
              <a:rPr lang="en-US" sz="1600" dirty="0">
                <a:latin typeface="Poppins" pitchFamily="2" charset="77"/>
                <a:cs typeface="Poppins" pitchFamily="2" charset="77"/>
              </a:rPr>
              <a:t> </a:t>
            </a:r>
            <a:r>
              <a:rPr lang="en-US" sz="1600" b="1" dirty="0" err="1">
                <a:latin typeface="Poppins" pitchFamily="2" charset="77"/>
                <a:cs typeface="Poppins" pitchFamily="2" charset="77"/>
              </a:rPr>
              <a:t>öncesinde</a:t>
            </a:r>
            <a:endParaRPr lang="en-TR" sz="1600" b="1" dirty="0">
              <a:latin typeface="Poppins" pitchFamily="2" charset="77"/>
              <a:cs typeface="Poppins" pitchFamily="2" charset="77"/>
            </a:endParaRPr>
          </a:p>
        </p:txBody>
      </p:sp>
      <p:sp>
        <p:nvSpPr>
          <p:cNvPr id="7" name="TextBox 6">
            <a:extLst>
              <a:ext uri="{FF2B5EF4-FFF2-40B4-BE49-F238E27FC236}">
                <a16:creationId xmlns:a16="http://schemas.microsoft.com/office/drawing/2014/main" id="{7733EC6E-FF9A-4C30-1A3A-7D3BA197B679}"/>
              </a:ext>
            </a:extLst>
          </p:cNvPr>
          <p:cNvSpPr txBox="1"/>
          <p:nvPr/>
        </p:nvSpPr>
        <p:spPr>
          <a:xfrm>
            <a:off x="9506982" y="4826238"/>
            <a:ext cx="2770584" cy="830997"/>
          </a:xfrm>
          <a:prstGeom prst="rect">
            <a:avLst/>
          </a:prstGeom>
          <a:noFill/>
        </p:spPr>
        <p:txBody>
          <a:bodyPr wrap="square">
            <a:spAutoFit/>
          </a:bodyPr>
          <a:lstStyle/>
          <a:p>
            <a:pPr algn="ctr"/>
            <a:r>
              <a:rPr lang="en-US" sz="1600" dirty="0" err="1">
                <a:latin typeface="Poppins" pitchFamily="2" charset="77"/>
                <a:cs typeface="Poppins" pitchFamily="2" charset="77"/>
              </a:rPr>
              <a:t>Makine</a:t>
            </a:r>
            <a:r>
              <a:rPr lang="en-US" sz="1600" dirty="0">
                <a:latin typeface="Poppins" pitchFamily="2" charset="77"/>
                <a:cs typeface="Poppins" pitchFamily="2" charset="77"/>
              </a:rPr>
              <a:t> </a:t>
            </a:r>
            <a:r>
              <a:rPr lang="en-US" sz="1600" dirty="0" err="1">
                <a:latin typeface="Poppins" pitchFamily="2" charset="77"/>
                <a:cs typeface="Poppins" pitchFamily="2" charset="77"/>
              </a:rPr>
              <a:t>öğrenmesi</a:t>
            </a:r>
            <a:r>
              <a:rPr lang="en-US" sz="1600" dirty="0">
                <a:latin typeface="Poppins" pitchFamily="2" charset="77"/>
                <a:cs typeface="Poppins" pitchFamily="2" charset="77"/>
              </a:rPr>
              <a:t> </a:t>
            </a:r>
            <a:r>
              <a:rPr lang="en-US" sz="1600" dirty="0" err="1">
                <a:latin typeface="Poppins" pitchFamily="2" charset="77"/>
                <a:cs typeface="Poppins" pitchFamily="2" charset="77"/>
              </a:rPr>
              <a:t>modellerini</a:t>
            </a:r>
            <a:r>
              <a:rPr lang="en-US" sz="1600" dirty="0">
                <a:latin typeface="Poppins" pitchFamily="2" charset="77"/>
                <a:cs typeface="Poppins" pitchFamily="2" charset="77"/>
              </a:rPr>
              <a:t> </a:t>
            </a:r>
            <a:r>
              <a:rPr lang="en-US" sz="1600" dirty="0" err="1">
                <a:latin typeface="Poppins" pitchFamily="2" charset="77"/>
                <a:cs typeface="Poppins" pitchFamily="2" charset="77"/>
              </a:rPr>
              <a:t>eğitmeden</a:t>
            </a:r>
            <a:r>
              <a:rPr lang="en-US" sz="1600" dirty="0">
                <a:latin typeface="Poppins" pitchFamily="2" charset="77"/>
                <a:cs typeface="Poppins" pitchFamily="2" charset="77"/>
              </a:rPr>
              <a:t> </a:t>
            </a:r>
            <a:r>
              <a:rPr lang="en-US" sz="1600" b="1" dirty="0" err="1">
                <a:latin typeface="Poppins" pitchFamily="2" charset="77"/>
                <a:cs typeface="Poppins" pitchFamily="2" charset="77"/>
              </a:rPr>
              <a:t>önce</a:t>
            </a:r>
            <a:endParaRPr lang="en-TR" sz="1600" b="1" dirty="0">
              <a:latin typeface="Poppins" pitchFamily="2" charset="77"/>
              <a:cs typeface="Poppins" pitchFamily="2" charset="77"/>
            </a:endParaRPr>
          </a:p>
        </p:txBody>
      </p:sp>
      <p:sp>
        <p:nvSpPr>
          <p:cNvPr id="9" name="TextBox 8">
            <a:extLst>
              <a:ext uri="{FF2B5EF4-FFF2-40B4-BE49-F238E27FC236}">
                <a16:creationId xmlns:a16="http://schemas.microsoft.com/office/drawing/2014/main" id="{04919E8F-DF64-F95F-A2F4-F9D9156A1D30}"/>
              </a:ext>
            </a:extLst>
          </p:cNvPr>
          <p:cNvSpPr txBox="1"/>
          <p:nvPr/>
        </p:nvSpPr>
        <p:spPr>
          <a:xfrm>
            <a:off x="6569724" y="4826238"/>
            <a:ext cx="2730663" cy="830997"/>
          </a:xfrm>
          <a:prstGeom prst="rect">
            <a:avLst/>
          </a:prstGeom>
          <a:noFill/>
        </p:spPr>
        <p:txBody>
          <a:bodyPr wrap="square">
            <a:spAutoFit/>
          </a:bodyPr>
          <a:lstStyle/>
          <a:p>
            <a:pPr algn="ctr"/>
            <a:r>
              <a:rPr lang="en-US" sz="1600" dirty="0" err="1">
                <a:latin typeface="Poppins" pitchFamily="2" charset="77"/>
                <a:cs typeface="Poppins" pitchFamily="2" charset="77"/>
              </a:rPr>
              <a:t>Raporlama</a:t>
            </a:r>
            <a:r>
              <a:rPr lang="en-US" sz="1600" dirty="0">
                <a:latin typeface="Poppins" pitchFamily="2" charset="77"/>
                <a:cs typeface="Poppins" pitchFamily="2" charset="77"/>
              </a:rPr>
              <a:t> </a:t>
            </a:r>
            <a:r>
              <a:rPr lang="en-US" sz="1600" dirty="0" err="1">
                <a:latin typeface="Poppins" pitchFamily="2" charset="77"/>
                <a:cs typeface="Poppins" pitchFamily="2" charset="77"/>
              </a:rPr>
              <a:t>ve</a:t>
            </a:r>
            <a:r>
              <a:rPr lang="en-US" sz="1600" dirty="0">
                <a:latin typeface="Poppins" pitchFamily="2" charset="77"/>
                <a:cs typeface="Poppins" pitchFamily="2" charset="77"/>
              </a:rPr>
              <a:t> dashboard </a:t>
            </a:r>
            <a:r>
              <a:rPr lang="en-US" sz="1600" b="1" dirty="0" err="1">
                <a:latin typeface="Poppins" pitchFamily="2" charset="77"/>
                <a:cs typeface="Poppins" pitchFamily="2" charset="77"/>
              </a:rPr>
              <a:t>hazırlıklarında</a:t>
            </a:r>
            <a:endParaRPr lang="en-TR" sz="1600" b="1" dirty="0">
              <a:latin typeface="Poppins" pitchFamily="2" charset="77"/>
              <a:cs typeface="Poppins" pitchFamily="2" charset="77"/>
            </a:endParaRPr>
          </a:p>
        </p:txBody>
      </p:sp>
    </p:spTree>
    <p:extLst>
      <p:ext uri="{BB962C8B-B14F-4D97-AF65-F5344CB8AC3E}">
        <p14:creationId xmlns:p14="http://schemas.microsoft.com/office/powerpoint/2010/main" val="3652420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240F1E21-8C7A-C443-E0AA-D0E9FCDABE24}"/>
            </a:ext>
          </a:extLst>
        </p:cNvPr>
        <p:cNvGrpSpPr/>
        <p:nvPr/>
      </p:nvGrpSpPr>
      <p:grpSpPr>
        <a:xfrm>
          <a:off x="0" y="0"/>
          <a:ext cx="0" cy="0"/>
          <a:chOff x="0" y="0"/>
          <a:chExt cx="0" cy="0"/>
        </a:xfrm>
      </p:grpSpPr>
      <p:sp>
        <p:nvSpPr>
          <p:cNvPr id="412" name="Google Shape;412;p3">
            <a:extLst>
              <a:ext uri="{FF2B5EF4-FFF2-40B4-BE49-F238E27FC236}">
                <a16:creationId xmlns:a16="http://schemas.microsoft.com/office/drawing/2014/main" id="{FF499BCE-BD4A-C433-1003-311567E11209}"/>
              </a:ext>
            </a:extLst>
          </p:cNvPr>
          <p:cNvSpPr/>
          <p:nvPr/>
        </p:nvSpPr>
        <p:spPr>
          <a:xfrm>
            <a:off x="-87086" y="-24001"/>
            <a:ext cx="3867443" cy="6960126"/>
          </a:xfrm>
          <a:prstGeom prst="rect">
            <a:avLst/>
          </a:prstGeom>
          <a:solidFill>
            <a:srgbClr val="1C395C"/>
          </a:solidFill>
          <a:ln>
            <a:noFill/>
          </a:ln>
        </p:spPr>
        <p:txBody>
          <a:bodyPr spcFirstLastPara="1" wrap="square" lIns="60941" tIns="60941" rIns="60941" bIns="60941" anchor="ctr" anchorCtr="0">
            <a:noAutofit/>
          </a:bodyPr>
          <a:lstStyle/>
          <a:p>
            <a:pPr defTabSz="609539">
              <a:buSzPts val="900"/>
            </a:pPr>
            <a:endParaRPr sz="600">
              <a:solidFill>
                <a:srgbClr val="FFFFFF"/>
              </a:solidFill>
            </a:endParaRPr>
          </a:p>
        </p:txBody>
      </p:sp>
      <p:sp>
        <p:nvSpPr>
          <p:cNvPr id="413" name="Google Shape;413;p3">
            <a:extLst>
              <a:ext uri="{FF2B5EF4-FFF2-40B4-BE49-F238E27FC236}">
                <a16:creationId xmlns:a16="http://schemas.microsoft.com/office/drawing/2014/main" id="{0805141E-3F92-D10B-5EA9-151C2D281218}"/>
              </a:ext>
            </a:extLst>
          </p:cNvPr>
          <p:cNvSpPr txBox="1">
            <a:spLocks noGrp="1"/>
          </p:cNvSpPr>
          <p:nvPr>
            <p:ph type="title"/>
          </p:nvPr>
        </p:nvSpPr>
        <p:spPr>
          <a:xfrm>
            <a:off x="314262" y="2477663"/>
            <a:ext cx="2930148" cy="2297730"/>
          </a:xfrm>
          <a:prstGeom prst="rect">
            <a:avLst/>
          </a:prstGeom>
          <a:noFill/>
          <a:ln>
            <a:noFill/>
          </a:ln>
        </p:spPr>
        <p:txBody>
          <a:bodyPr spcFirstLastPara="1" wrap="square" lIns="121881" tIns="121881" rIns="121881" bIns="121881" anchor="t" anchorCtr="0">
            <a:spAutoFit/>
          </a:bodyPr>
          <a:lstStyle/>
          <a:p>
            <a:pPr>
              <a:lnSpc>
                <a:spcPct val="100000"/>
              </a:lnSpc>
              <a:buClr>
                <a:srgbClr val="000000"/>
              </a:buClr>
            </a:pPr>
            <a:r>
              <a:rPr lang="tr-TR" sz="3333" b="1" dirty="0">
                <a:solidFill>
                  <a:schemeClr val="lt1"/>
                </a:solidFill>
                <a:latin typeface="Poppins"/>
                <a:ea typeface="Poppins"/>
                <a:cs typeface="Poppins"/>
                <a:sym typeface="Poppins"/>
              </a:rPr>
              <a:t>Temel Problem 1:</a:t>
            </a:r>
            <a:br>
              <a:rPr lang="tr-TR" sz="3333" b="1" dirty="0">
                <a:solidFill>
                  <a:schemeClr val="lt1"/>
                </a:solidFill>
                <a:latin typeface="Poppins"/>
                <a:ea typeface="Poppins"/>
                <a:cs typeface="Poppins"/>
                <a:sym typeface="Poppins"/>
              </a:rPr>
            </a:br>
            <a:r>
              <a:rPr lang="tr-TR" sz="3333" b="1" dirty="0">
                <a:solidFill>
                  <a:schemeClr val="lt1"/>
                </a:solidFill>
                <a:latin typeface="Poppins"/>
                <a:ea typeface="Poppins"/>
                <a:cs typeface="Poppins"/>
                <a:sym typeface="Poppins"/>
              </a:rPr>
              <a:t>Tekrarlı Satırlar</a:t>
            </a:r>
            <a:endParaRPr sz="3333" b="1" dirty="0">
              <a:solidFill>
                <a:schemeClr val="lt1"/>
              </a:solidFill>
              <a:latin typeface="Poppins"/>
              <a:ea typeface="Poppins"/>
              <a:cs typeface="Poppins"/>
              <a:sym typeface="Poppins"/>
            </a:endParaRPr>
          </a:p>
        </p:txBody>
      </p:sp>
      <p:sp>
        <p:nvSpPr>
          <p:cNvPr id="414" name="Google Shape;414;p3">
            <a:extLst>
              <a:ext uri="{FF2B5EF4-FFF2-40B4-BE49-F238E27FC236}">
                <a16:creationId xmlns:a16="http://schemas.microsoft.com/office/drawing/2014/main" id="{50CC36ED-955C-9FCA-BB1C-8195C68278EB}"/>
              </a:ext>
            </a:extLst>
          </p:cNvPr>
          <p:cNvSpPr txBox="1">
            <a:spLocks noGrp="1"/>
          </p:cNvSpPr>
          <p:nvPr>
            <p:ph type="sldNum" idx="12"/>
          </p:nvPr>
        </p:nvSpPr>
        <p:spPr>
          <a:xfrm>
            <a:off x="11346601" y="6268552"/>
            <a:ext cx="731487" cy="524719"/>
          </a:xfrm>
          <a:prstGeom prst="rect">
            <a:avLst/>
          </a:prstGeom>
          <a:noFill/>
          <a:ln>
            <a:noFill/>
          </a:ln>
        </p:spPr>
        <p:txBody>
          <a:bodyPr spcFirstLastPara="1" wrap="square" lIns="121881" tIns="121881" rIns="121881" bIns="121881" anchor="ctr" anchorCtr="0">
            <a:normAutofit/>
          </a:bodyPr>
          <a:lstStyle/>
          <a:p>
            <a:pPr defTabSz="609539">
              <a:buClr>
                <a:srgbClr val="000000"/>
              </a:buClr>
              <a:buSzPts val="900"/>
            </a:pPr>
            <a:fld id="{00000000-1234-1234-1234-123412341234}" type="slidenum">
              <a:rPr lang="en-US" sz="600">
                <a:solidFill>
                  <a:srgbClr val="000000"/>
                </a:solidFill>
              </a:rPr>
              <a:pPr defTabSz="609539">
                <a:buClr>
                  <a:srgbClr val="000000"/>
                </a:buClr>
                <a:buSzPts val="900"/>
              </a:pPr>
              <a:t>5</a:t>
            </a:fld>
            <a:endParaRPr sz="600">
              <a:solidFill>
                <a:srgbClr val="000000"/>
              </a:solidFill>
            </a:endParaRPr>
          </a:p>
        </p:txBody>
      </p:sp>
      <p:pic>
        <p:nvPicPr>
          <p:cNvPr id="415" name="Google Shape;415;p3">
            <a:extLst>
              <a:ext uri="{FF2B5EF4-FFF2-40B4-BE49-F238E27FC236}">
                <a16:creationId xmlns:a16="http://schemas.microsoft.com/office/drawing/2014/main" id="{2798176E-5CB4-C3C2-8ACC-9D47181FE53C}"/>
              </a:ext>
            </a:extLst>
          </p:cNvPr>
          <p:cNvPicPr preferRelativeResize="0"/>
          <p:nvPr/>
        </p:nvPicPr>
        <p:blipFill rotWithShape="1">
          <a:blip r:embed="rId3">
            <a:alphaModFix/>
          </a:blip>
          <a:srcRect/>
          <a:stretch/>
        </p:blipFill>
        <p:spPr>
          <a:xfrm>
            <a:off x="8366116" y="175118"/>
            <a:ext cx="3598129" cy="590309"/>
          </a:xfrm>
          <a:prstGeom prst="rect">
            <a:avLst/>
          </a:prstGeom>
          <a:noFill/>
          <a:ln>
            <a:noFill/>
          </a:ln>
        </p:spPr>
      </p:pic>
      <p:graphicFrame>
        <p:nvGraphicFramePr>
          <p:cNvPr id="6" name="Table 5">
            <a:extLst>
              <a:ext uri="{FF2B5EF4-FFF2-40B4-BE49-F238E27FC236}">
                <a16:creationId xmlns:a16="http://schemas.microsoft.com/office/drawing/2014/main" id="{7CFC021E-651A-F5C4-C54E-6DFDE0FB23B4}"/>
              </a:ext>
            </a:extLst>
          </p:cNvPr>
          <p:cNvGraphicFramePr>
            <a:graphicFrameLocks noGrp="1"/>
          </p:cNvGraphicFramePr>
          <p:nvPr>
            <p:extLst>
              <p:ext uri="{D42A27DB-BD31-4B8C-83A1-F6EECF244321}">
                <p14:modId xmlns:p14="http://schemas.microsoft.com/office/powerpoint/2010/main" val="1401739828"/>
              </p:ext>
            </p:extLst>
          </p:nvPr>
        </p:nvGraphicFramePr>
        <p:xfrm>
          <a:off x="3836246" y="1203960"/>
          <a:ext cx="8127999" cy="2225040"/>
        </p:xfrm>
        <a:graphic>
          <a:graphicData uri="http://schemas.openxmlformats.org/drawingml/2006/table">
            <a:tbl>
              <a:tblPr firstRow="1" bandRow="1">
                <a:tableStyleId>{C22FBBFE-F68F-4838-BF67-66676A6893DF}</a:tableStyleId>
              </a:tblPr>
              <a:tblGrid>
                <a:gridCol w="2709333">
                  <a:extLst>
                    <a:ext uri="{9D8B030D-6E8A-4147-A177-3AD203B41FA5}">
                      <a16:colId xmlns:a16="http://schemas.microsoft.com/office/drawing/2014/main" val="2229391049"/>
                    </a:ext>
                  </a:extLst>
                </a:gridCol>
                <a:gridCol w="2709333">
                  <a:extLst>
                    <a:ext uri="{9D8B030D-6E8A-4147-A177-3AD203B41FA5}">
                      <a16:colId xmlns:a16="http://schemas.microsoft.com/office/drawing/2014/main" val="1085302495"/>
                    </a:ext>
                  </a:extLst>
                </a:gridCol>
                <a:gridCol w="2709333">
                  <a:extLst>
                    <a:ext uri="{9D8B030D-6E8A-4147-A177-3AD203B41FA5}">
                      <a16:colId xmlns:a16="http://schemas.microsoft.com/office/drawing/2014/main" val="1495399922"/>
                    </a:ext>
                  </a:extLst>
                </a:gridCol>
              </a:tblGrid>
              <a:tr h="370840">
                <a:tc>
                  <a:txBody>
                    <a:bodyPr/>
                    <a:lstStyle/>
                    <a:p>
                      <a:pPr algn="ctr"/>
                      <a:r>
                        <a:rPr lang="en-US" sz="1400" dirty="0">
                          <a:latin typeface="Poppins" pitchFamily="2" charset="77"/>
                          <a:cs typeface="Poppins" pitchFamily="2" charset="77"/>
                        </a:rPr>
                        <a:t>I</a:t>
                      </a:r>
                      <a:r>
                        <a:rPr lang="en-TR" sz="1400" dirty="0">
                          <a:latin typeface="Poppins" pitchFamily="2" charset="77"/>
                          <a:cs typeface="Poppins" pitchFamily="2" charset="77"/>
                        </a:rPr>
                        <a:t>d</a:t>
                      </a:r>
                    </a:p>
                  </a:txBody>
                  <a:tcPr anchor="ctr"/>
                </a:tc>
                <a:tc>
                  <a:txBody>
                    <a:bodyPr/>
                    <a:lstStyle/>
                    <a:p>
                      <a:pPr algn="ctr"/>
                      <a:r>
                        <a:rPr lang="en-TR" sz="1400" dirty="0">
                          <a:latin typeface="Poppins" pitchFamily="2" charset="77"/>
                          <a:cs typeface="Poppins" pitchFamily="2" charset="77"/>
                        </a:rPr>
                        <a:t>cisiyet</a:t>
                      </a:r>
                    </a:p>
                  </a:txBody>
                  <a:tcPr anchor="ctr"/>
                </a:tc>
                <a:tc>
                  <a:txBody>
                    <a:bodyPr/>
                    <a:lstStyle/>
                    <a:p>
                      <a:pPr algn="ctr"/>
                      <a:r>
                        <a:rPr lang="en-TR" sz="1400" dirty="0">
                          <a:latin typeface="Poppins" pitchFamily="2" charset="77"/>
                          <a:cs typeface="Poppins" pitchFamily="2" charset="77"/>
                        </a:rPr>
                        <a:t>gelir</a:t>
                      </a:r>
                    </a:p>
                  </a:txBody>
                  <a:tcPr anchor="ctr"/>
                </a:tc>
                <a:extLst>
                  <a:ext uri="{0D108BD9-81ED-4DB2-BD59-A6C34878D82A}">
                    <a16:rowId xmlns:a16="http://schemas.microsoft.com/office/drawing/2014/main" val="3396086722"/>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TR" sz="1400" b="0" i="0" u="none" strike="noStrike" cap="none" dirty="0">
                          <a:solidFill>
                            <a:schemeClr val="dk1"/>
                          </a:solidFill>
                          <a:effectLst/>
                          <a:latin typeface="Poppins" pitchFamily="2" charset="77"/>
                          <a:ea typeface="Aptos"/>
                          <a:cs typeface="Poppins" pitchFamily="2" charset="77"/>
                          <a:sym typeface="Arial"/>
                        </a:rPr>
                        <a:t>64281030</a:t>
                      </a:r>
                    </a:p>
                  </a:txBody>
                  <a:tcPr anchor="ctr"/>
                </a:tc>
                <a:tc>
                  <a:txBody>
                    <a:bodyPr/>
                    <a:lstStyle/>
                    <a:p>
                      <a:pPr algn="ctr"/>
                      <a:r>
                        <a:rPr lang="en-TR" sz="1400" dirty="0">
                          <a:latin typeface="Poppins" pitchFamily="2" charset="77"/>
                          <a:cs typeface="Poppins" pitchFamily="2" charset="77"/>
                        </a:rPr>
                        <a:t>Kadın</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TR" sz="1400" b="0" i="0" u="none" strike="noStrike" cap="none" dirty="0">
                          <a:solidFill>
                            <a:schemeClr val="dk1"/>
                          </a:solidFill>
                          <a:effectLst/>
                          <a:latin typeface="Poppins" pitchFamily="2" charset="77"/>
                          <a:ea typeface="Aptos"/>
                          <a:cs typeface="Poppins" pitchFamily="2" charset="77"/>
                          <a:sym typeface="Arial"/>
                        </a:rPr>
                        <a:t>1200</a:t>
                      </a:r>
                    </a:p>
                  </a:txBody>
                  <a:tcPr anchor="ctr"/>
                </a:tc>
                <a:extLst>
                  <a:ext uri="{0D108BD9-81ED-4DB2-BD59-A6C34878D82A}">
                    <a16:rowId xmlns:a16="http://schemas.microsoft.com/office/drawing/2014/main" val="1361250658"/>
                  </a:ext>
                </a:extLst>
              </a:tr>
              <a:tr h="370840">
                <a:tc>
                  <a:txBody>
                    <a:bodyPr/>
                    <a:lstStyle/>
                    <a:p>
                      <a:pPr algn="ctr"/>
                      <a:r>
                        <a:rPr lang="en-TR" sz="1400" b="0" i="0" u="none" strike="noStrike" cap="none" dirty="0">
                          <a:solidFill>
                            <a:schemeClr val="dk1"/>
                          </a:solidFill>
                          <a:effectLst/>
                          <a:latin typeface="Poppins" pitchFamily="2" charset="77"/>
                          <a:ea typeface="Aptos"/>
                          <a:cs typeface="Poppins" pitchFamily="2" charset="77"/>
                          <a:sym typeface="Arial"/>
                        </a:rPr>
                        <a:t>64281030</a:t>
                      </a:r>
                      <a:endParaRPr lang="en-TR" sz="1400" dirty="0">
                        <a:latin typeface="Poppins" pitchFamily="2" charset="77"/>
                        <a:cs typeface="Poppins" pitchFamily="2" charset="77"/>
                      </a:endParaRPr>
                    </a:p>
                  </a:txBody>
                  <a:tcPr anchor="ctr"/>
                </a:tc>
                <a:tc>
                  <a:txBody>
                    <a:bodyPr/>
                    <a:lstStyle/>
                    <a:p>
                      <a:pPr algn="ctr"/>
                      <a:r>
                        <a:rPr lang="en-TR" sz="1400" dirty="0">
                          <a:latin typeface="Poppins" pitchFamily="2" charset="77"/>
                          <a:cs typeface="Poppins" pitchFamily="2" charset="77"/>
                        </a:rPr>
                        <a:t>Kadın</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TR" sz="1400" b="0" i="0" u="none" strike="noStrike" cap="none" dirty="0">
                          <a:solidFill>
                            <a:schemeClr val="dk1"/>
                          </a:solidFill>
                          <a:effectLst/>
                          <a:latin typeface="Poppins" pitchFamily="2" charset="77"/>
                          <a:ea typeface="Aptos"/>
                          <a:cs typeface="Poppins" pitchFamily="2" charset="77"/>
                          <a:sym typeface="Arial"/>
                        </a:rPr>
                        <a:t>1200</a:t>
                      </a:r>
                    </a:p>
                  </a:txBody>
                  <a:tcPr anchor="ctr"/>
                </a:tc>
                <a:extLst>
                  <a:ext uri="{0D108BD9-81ED-4DB2-BD59-A6C34878D82A}">
                    <a16:rowId xmlns:a16="http://schemas.microsoft.com/office/drawing/2014/main" val="2981699394"/>
                  </a:ext>
                </a:extLst>
              </a:tr>
              <a:tr h="370840">
                <a:tc>
                  <a:txBody>
                    <a:bodyPr/>
                    <a:lstStyle/>
                    <a:p>
                      <a:pPr algn="ctr"/>
                      <a:r>
                        <a:rPr lang="en-TR" sz="1400" b="0" i="0" u="none" strike="noStrike" cap="none" dirty="0">
                          <a:solidFill>
                            <a:schemeClr val="dk1"/>
                          </a:solidFill>
                          <a:effectLst/>
                          <a:latin typeface="Poppins" pitchFamily="2" charset="77"/>
                          <a:ea typeface="Aptos"/>
                          <a:cs typeface="Poppins" pitchFamily="2" charset="77"/>
                          <a:sym typeface="Arial"/>
                        </a:rPr>
                        <a:t>64281030</a:t>
                      </a:r>
                      <a:endParaRPr lang="en-TR" sz="1400" dirty="0">
                        <a:latin typeface="Poppins" pitchFamily="2" charset="77"/>
                        <a:cs typeface="Poppins" pitchFamily="2" charset="77"/>
                      </a:endParaRPr>
                    </a:p>
                  </a:txBody>
                  <a:tcPr anchor="ctr"/>
                </a:tc>
                <a:tc>
                  <a:txBody>
                    <a:bodyPr/>
                    <a:lstStyle/>
                    <a:p>
                      <a:pPr algn="ctr"/>
                      <a:r>
                        <a:rPr lang="en-TR" sz="1400" dirty="0">
                          <a:latin typeface="Poppins" pitchFamily="2" charset="77"/>
                          <a:cs typeface="Poppins" pitchFamily="2" charset="77"/>
                        </a:rPr>
                        <a:t>Kadın</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TR" sz="1400" b="0" i="0" u="none" strike="noStrike" cap="none" dirty="0">
                          <a:solidFill>
                            <a:schemeClr val="dk1"/>
                          </a:solidFill>
                          <a:effectLst/>
                          <a:latin typeface="Poppins" pitchFamily="2" charset="77"/>
                          <a:ea typeface="Aptos"/>
                          <a:cs typeface="Poppins" pitchFamily="2" charset="77"/>
                          <a:sym typeface="Arial"/>
                        </a:rPr>
                        <a:t>1200</a:t>
                      </a:r>
                    </a:p>
                  </a:txBody>
                  <a:tcPr anchor="ctr"/>
                </a:tc>
                <a:extLst>
                  <a:ext uri="{0D108BD9-81ED-4DB2-BD59-A6C34878D82A}">
                    <a16:rowId xmlns:a16="http://schemas.microsoft.com/office/drawing/2014/main" val="2872093786"/>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TR" sz="1400" b="0" i="0" u="none" strike="noStrike" cap="none" dirty="0">
                          <a:solidFill>
                            <a:schemeClr val="dk1"/>
                          </a:solidFill>
                          <a:effectLst/>
                          <a:latin typeface="Poppins" pitchFamily="2" charset="77"/>
                          <a:ea typeface="Aptos"/>
                          <a:cs typeface="Poppins" pitchFamily="2" charset="77"/>
                          <a:sym typeface="Arial"/>
                        </a:rPr>
                        <a:t>66837006</a:t>
                      </a:r>
                    </a:p>
                  </a:txBody>
                  <a:tcPr anchor="ctr"/>
                </a:tc>
                <a:tc>
                  <a:txBody>
                    <a:bodyPr/>
                    <a:lstStyle/>
                    <a:p>
                      <a:pPr algn="ctr"/>
                      <a:r>
                        <a:rPr lang="en-TR" sz="1400" dirty="0">
                          <a:latin typeface="Poppins" pitchFamily="2" charset="77"/>
                          <a:cs typeface="Poppins" pitchFamily="2" charset="77"/>
                        </a:rPr>
                        <a:t>Erkek</a:t>
                      </a:r>
                    </a:p>
                  </a:txBody>
                  <a:tcPr anchor="ctr"/>
                </a:tc>
                <a:tc>
                  <a:txBody>
                    <a:bodyPr/>
                    <a:lstStyle/>
                    <a:p>
                      <a:pPr algn="ctr"/>
                      <a:r>
                        <a:rPr lang="en-TR" sz="1400" dirty="0">
                          <a:latin typeface="Poppins" pitchFamily="2" charset="77"/>
                          <a:cs typeface="Poppins" pitchFamily="2" charset="77"/>
                        </a:rPr>
                        <a:t>650</a:t>
                      </a:r>
                    </a:p>
                  </a:txBody>
                  <a:tcPr anchor="ctr"/>
                </a:tc>
                <a:extLst>
                  <a:ext uri="{0D108BD9-81ED-4DB2-BD59-A6C34878D82A}">
                    <a16:rowId xmlns:a16="http://schemas.microsoft.com/office/drawing/2014/main" val="3513220783"/>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TR" sz="1400" b="0" i="0" u="none" strike="noStrike" cap="none" dirty="0">
                          <a:solidFill>
                            <a:schemeClr val="dk1"/>
                          </a:solidFill>
                          <a:effectLst/>
                          <a:latin typeface="Poppins" pitchFamily="2" charset="77"/>
                          <a:ea typeface="Aptos"/>
                          <a:cs typeface="Poppins" pitchFamily="2" charset="77"/>
                          <a:sym typeface="Arial"/>
                        </a:rPr>
                        <a:t>66837006</a:t>
                      </a:r>
                    </a:p>
                  </a:txBody>
                  <a:tcPr anchor="ctr"/>
                </a:tc>
                <a:tc>
                  <a:txBody>
                    <a:bodyPr/>
                    <a:lstStyle/>
                    <a:p>
                      <a:pPr algn="ctr"/>
                      <a:r>
                        <a:rPr lang="en-TR" sz="1400" dirty="0">
                          <a:latin typeface="Poppins" pitchFamily="2" charset="77"/>
                          <a:cs typeface="Poppins" pitchFamily="2" charset="77"/>
                        </a:rPr>
                        <a:t>Erkek</a:t>
                      </a:r>
                    </a:p>
                  </a:txBody>
                  <a:tcPr anchor="ctr"/>
                </a:tc>
                <a:tc>
                  <a:txBody>
                    <a:bodyPr/>
                    <a:lstStyle/>
                    <a:p>
                      <a:pPr algn="ctr"/>
                      <a:r>
                        <a:rPr lang="en-TR" sz="1400" dirty="0">
                          <a:latin typeface="Poppins" pitchFamily="2" charset="77"/>
                          <a:cs typeface="Poppins" pitchFamily="2" charset="77"/>
                        </a:rPr>
                        <a:t>650</a:t>
                      </a:r>
                    </a:p>
                  </a:txBody>
                  <a:tcPr anchor="ctr"/>
                </a:tc>
                <a:extLst>
                  <a:ext uri="{0D108BD9-81ED-4DB2-BD59-A6C34878D82A}">
                    <a16:rowId xmlns:a16="http://schemas.microsoft.com/office/drawing/2014/main" val="1125998034"/>
                  </a:ext>
                </a:extLst>
              </a:tr>
            </a:tbl>
          </a:graphicData>
        </a:graphic>
      </p:graphicFrame>
      <p:sp>
        <p:nvSpPr>
          <p:cNvPr id="8" name="TextBox 7">
            <a:extLst>
              <a:ext uri="{FF2B5EF4-FFF2-40B4-BE49-F238E27FC236}">
                <a16:creationId xmlns:a16="http://schemas.microsoft.com/office/drawing/2014/main" id="{6F3F9D82-CC2D-5E8F-B32B-EC7A0D7DBD57}"/>
              </a:ext>
            </a:extLst>
          </p:cNvPr>
          <p:cNvSpPr txBox="1"/>
          <p:nvPr/>
        </p:nvSpPr>
        <p:spPr>
          <a:xfrm>
            <a:off x="5993772" y="3966882"/>
            <a:ext cx="1037666" cy="338554"/>
          </a:xfrm>
          <a:prstGeom prst="rect">
            <a:avLst/>
          </a:prstGeom>
          <a:noFill/>
        </p:spPr>
        <p:txBody>
          <a:bodyPr wrap="square" rtlCol="0">
            <a:spAutoFit/>
          </a:bodyPr>
          <a:lstStyle/>
          <a:p>
            <a:r>
              <a:rPr lang="en-TR" sz="1600" b="1" dirty="0">
                <a:latin typeface="Poppins" pitchFamily="2" charset="77"/>
                <a:cs typeface="Poppins" pitchFamily="2" charset="77"/>
              </a:rPr>
              <a:t>Sonuç</a:t>
            </a:r>
          </a:p>
        </p:txBody>
      </p:sp>
      <p:sp>
        <p:nvSpPr>
          <p:cNvPr id="10" name="TextBox 9">
            <a:extLst>
              <a:ext uri="{FF2B5EF4-FFF2-40B4-BE49-F238E27FC236}">
                <a16:creationId xmlns:a16="http://schemas.microsoft.com/office/drawing/2014/main" id="{7914C2F2-29DF-11CE-4D8C-5C5F00C4B786}"/>
              </a:ext>
            </a:extLst>
          </p:cNvPr>
          <p:cNvSpPr txBox="1"/>
          <p:nvPr/>
        </p:nvSpPr>
        <p:spPr>
          <a:xfrm>
            <a:off x="8958422" y="3980329"/>
            <a:ext cx="1037666" cy="338554"/>
          </a:xfrm>
          <a:prstGeom prst="rect">
            <a:avLst/>
          </a:prstGeom>
          <a:noFill/>
        </p:spPr>
        <p:txBody>
          <a:bodyPr wrap="square" rtlCol="0">
            <a:spAutoFit/>
          </a:bodyPr>
          <a:lstStyle/>
          <a:p>
            <a:r>
              <a:rPr lang="en-TR" sz="1600" b="1" dirty="0">
                <a:latin typeface="Poppins" pitchFamily="2" charset="77"/>
                <a:cs typeface="Poppins" pitchFamily="2" charset="77"/>
              </a:rPr>
              <a:t>Çözüm</a:t>
            </a:r>
          </a:p>
        </p:txBody>
      </p:sp>
      <p:sp>
        <p:nvSpPr>
          <p:cNvPr id="11" name="TextBox 10">
            <a:extLst>
              <a:ext uri="{FF2B5EF4-FFF2-40B4-BE49-F238E27FC236}">
                <a16:creationId xmlns:a16="http://schemas.microsoft.com/office/drawing/2014/main" id="{798E7B6A-D130-4CF6-53E8-8A063A4C7674}"/>
              </a:ext>
            </a:extLst>
          </p:cNvPr>
          <p:cNvSpPr txBox="1"/>
          <p:nvPr/>
        </p:nvSpPr>
        <p:spPr>
          <a:xfrm>
            <a:off x="5128197" y="4540998"/>
            <a:ext cx="2435282" cy="307777"/>
          </a:xfrm>
          <a:prstGeom prst="rect">
            <a:avLst/>
          </a:prstGeom>
          <a:noFill/>
        </p:spPr>
        <p:txBody>
          <a:bodyPr wrap="none" rtlCol="0">
            <a:spAutoFit/>
          </a:bodyPr>
          <a:lstStyle/>
          <a:p>
            <a:pPr marL="285750" indent="-285750">
              <a:buFont typeface="Arial" panose="020B0604020202020204" pitchFamily="34" charset="0"/>
              <a:buChar char="•"/>
            </a:pPr>
            <a:r>
              <a:rPr lang="en-TR" dirty="0"/>
              <a:t>Hatalı istatistiksel çıktılar</a:t>
            </a:r>
          </a:p>
        </p:txBody>
      </p:sp>
      <p:sp>
        <p:nvSpPr>
          <p:cNvPr id="12" name="TextBox 11">
            <a:extLst>
              <a:ext uri="{FF2B5EF4-FFF2-40B4-BE49-F238E27FC236}">
                <a16:creationId xmlns:a16="http://schemas.microsoft.com/office/drawing/2014/main" id="{5F490530-109C-5E87-4ED4-B9DEC31F98C9}"/>
              </a:ext>
            </a:extLst>
          </p:cNvPr>
          <p:cNvSpPr txBox="1"/>
          <p:nvPr/>
        </p:nvSpPr>
        <p:spPr>
          <a:xfrm>
            <a:off x="8131374" y="4540998"/>
            <a:ext cx="2691763" cy="307777"/>
          </a:xfrm>
          <a:prstGeom prst="rect">
            <a:avLst/>
          </a:prstGeom>
          <a:noFill/>
        </p:spPr>
        <p:txBody>
          <a:bodyPr wrap="none" rtlCol="0">
            <a:spAutoFit/>
          </a:bodyPr>
          <a:lstStyle/>
          <a:p>
            <a:pPr marL="285750" indent="-285750">
              <a:buFont typeface="Arial" panose="020B0604020202020204" pitchFamily="34" charset="0"/>
              <a:buChar char="•"/>
            </a:pPr>
            <a:r>
              <a:rPr lang="en-TR" dirty="0"/>
              <a:t>Satır bazında silme/çıkarma</a:t>
            </a:r>
          </a:p>
        </p:txBody>
      </p:sp>
    </p:spTree>
    <p:extLst>
      <p:ext uri="{BB962C8B-B14F-4D97-AF65-F5344CB8AC3E}">
        <p14:creationId xmlns:p14="http://schemas.microsoft.com/office/powerpoint/2010/main" val="62463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B5374AFA-E255-E3BB-E123-0CAA8E578B3A}"/>
            </a:ext>
          </a:extLst>
        </p:cNvPr>
        <p:cNvGrpSpPr/>
        <p:nvPr/>
      </p:nvGrpSpPr>
      <p:grpSpPr>
        <a:xfrm>
          <a:off x="0" y="0"/>
          <a:ext cx="0" cy="0"/>
          <a:chOff x="0" y="0"/>
          <a:chExt cx="0" cy="0"/>
        </a:xfrm>
      </p:grpSpPr>
      <p:sp>
        <p:nvSpPr>
          <p:cNvPr id="412" name="Google Shape;412;p3">
            <a:extLst>
              <a:ext uri="{FF2B5EF4-FFF2-40B4-BE49-F238E27FC236}">
                <a16:creationId xmlns:a16="http://schemas.microsoft.com/office/drawing/2014/main" id="{B3596B55-A95A-47D3-1828-24DE60DBFD3B}"/>
              </a:ext>
            </a:extLst>
          </p:cNvPr>
          <p:cNvSpPr/>
          <p:nvPr/>
        </p:nvSpPr>
        <p:spPr>
          <a:xfrm>
            <a:off x="-87086" y="-24001"/>
            <a:ext cx="3867443" cy="6960126"/>
          </a:xfrm>
          <a:prstGeom prst="rect">
            <a:avLst/>
          </a:prstGeom>
          <a:solidFill>
            <a:srgbClr val="1C395C"/>
          </a:solidFill>
          <a:ln>
            <a:noFill/>
          </a:ln>
        </p:spPr>
        <p:txBody>
          <a:bodyPr spcFirstLastPara="1" wrap="square" lIns="60941" tIns="60941" rIns="60941" bIns="60941" anchor="ctr" anchorCtr="0">
            <a:noAutofit/>
          </a:bodyPr>
          <a:lstStyle/>
          <a:p>
            <a:pPr defTabSz="609539">
              <a:buSzPts val="900"/>
            </a:pPr>
            <a:endParaRPr sz="600">
              <a:solidFill>
                <a:srgbClr val="FFFFFF"/>
              </a:solidFill>
            </a:endParaRPr>
          </a:p>
        </p:txBody>
      </p:sp>
      <p:sp>
        <p:nvSpPr>
          <p:cNvPr id="413" name="Google Shape;413;p3">
            <a:extLst>
              <a:ext uri="{FF2B5EF4-FFF2-40B4-BE49-F238E27FC236}">
                <a16:creationId xmlns:a16="http://schemas.microsoft.com/office/drawing/2014/main" id="{B273CDBA-BF3C-972F-1EF6-04F20C81B1B5}"/>
              </a:ext>
            </a:extLst>
          </p:cNvPr>
          <p:cNvSpPr txBox="1">
            <a:spLocks noGrp="1"/>
          </p:cNvSpPr>
          <p:nvPr>
            <p:ph type="title"/>
          </p:nvPr>
        </p:nvSpPr>
        <p:spPr>
          <a:xfrm>
            <a:off x="314262" y="2477663"/>
            <a:ext cx="2930148" cy="1784833"/>
          </a:xfrm>
          <a:prstGeom prst="rect">
            <a:avLst/>
          </a:prstGeom>
          <a:noFill/>
          <a:ln>
            <a:noFill/>
          </a:ln>
        </p:spPr>
        <p:txBody>
          <a:bodyPr spcFirstLastPara="1" wrap="square" lIns="121881" tIns="121881" rIns="121881" bIns="121881" anchor="t" anchorCtr="0">
            <a:spAutoFit/>
          </a:bodyPr>
          <a:lstStyle/>
          <a:p>
            <a:pPr>
              <a:lnSpc>
                <a:spcPct val="100000"/>
              </a:lnSpc>
              <a:buClr>
                <a:srgbClr val="000000"/>
              </a:buClr>
            </a:pPr>
            <a:r>
              <a:rPr lang="tr-TR" sz="3333" b="1" dirty="0">
                <a:solidFill>
                  <a:schemeClr val="lt1"/>
                </a:solidFill>
                <a:latin typeface="Poppins"/>
                <a:ea typeface="Poppins"/>
                <a:cs typeface="Poppins"/>
                <a:sym typeface="Poppins"/>
              </a:rPr>
              <a:t>Temel Problem 2:</a:t>
            </a:r>
            <a:br>
              <a:rPr lang="tr-TR" sz="3333" b="1" dirty="0">
                <a:solidFill>
                  <a:schemeClr val="lt1"/>
                </a:solidFill>
                <a:latin typeface="Poppins"/>
                <a:ea typeface="Poppins"/>
                <a:cs typeface="Poppins"/>
                <a:sym typeface="Poppins"/>
              </a:rPr>
            </a:br>
            <a:r>
              <a:rPr lang="tr-TR" sz="3333" b="1" dirty="0">
                <a:solidFill>
                  <a:schemeClr val="lt1"/>
                </a:solidFill>
                <a:latin typeface="Poppins"/>
                <a:ea typeface="Poppins"/>
                <a:cs typeface="Poppins"/>
                <a:sym typeface="Poppins"/>
              </a:rPr>
              <a:t>Filtreleme</a:t>
            </a:r>
            <a:endParaRPr sz="3333" b="1" dirty="0">
              <a:solidFill>
                <a:schemeClr val="lt1"/>
              </a:solidFill>
              <a:latin typeface="Poppins"/>
              <a:ea typeface="Poppins"/>
              <a:cs typeface="Poppins"/>
              <a:sym typeface="Poppins"/>
            </a:endParaRPr>
          </a:p>
        </p:txBody>
      </p:sp>
      <p:sp>
        <p:nvSpPr>
          <p:cNvPr id="414" name="Google Shape;414;p3">
            <a:extLst>
              <a:ext uri="{FF2B5EF4-FFF2-40B4-BE49-F238E27FC236}">
                <a16:creationId xmlns:a16="http://schemas.microsoft.com/office/drawing/2014/main" id="{781FBA7B-F7B5-9F8A-393A-4F50B40E6845}"/>
              </a:ext>
            </a:extLst>
          </p:cNvPr>
          <p:cNvSpPr txBox="1">
            <a:spLocks noGrp="1"/>
          </p:cNvSpPr>
          <p:nvPr>
            <p:ph type="sldNum" idx="12"/>
          </p:nvPr>
        </p:nvSpPr>
        <p:spPr>
          <a:xfrm>
            <a:off x="11346601" y="6268552"/>
            <a:ext cx="731487" cy="524719"/>
          </a:xfrm>
          <a:prstGeom prst="rect">
            <a:avLst/>
          </a:prstGeom>
          <a:noFill/>
          <a:ln>
            <a:noFill/>
          </a:ln>
        </p:spPr>
        <p:txBody>
          <a:bodyPr spcFirstLastPara="1" wrap="square" lIns="121881" tIns="121881" rIns="121881" bIns="121881" anchor="ctr" anchorCtr="0">
            <a:normAutofit/>
          </a:bodyPr>
          <a:lstStyle/>
          <a:p>
            <a:pPr defTabSz="609539">
              <a:buClr>
                <a:srgbClr val="000000"/>
              </a:buClr>
              <a:buSzPts val="900"/>
            </a:pPr>
            <a:fld id="{00000000-1234-1234-1234-123412341234}" type="slidenum">
              <a:rPr lang="en-US" sz="600">
                <a:solidFill>
                  <a:srgbClr val="000000"/>
                </a:solidFill>
              </a:rPr>
              <a:pPr defTabSz="609539">
                <a:buClr>
                  <a:srgbClr val="000000"/>
                </a:buClr>
                <a:buSzPts val="900"/>
              </a:pPr>
              <a:t>6</a:t>
            </a:fld>
            <a:endParaRPr sz="600">
              <a:solidFill>
                <a:srgbClr val="000000"/>
              </a:solidFill>
            </a:endParaRPr>
          </a:p>
        </p:txBody>
      </p:sp>
      <p:pic>
        <p:nvPicPr>
          <p:cNvPr id="415" name="Google Shape;415;p3">
            <a:extLst>
              <a:ext uri="{FF2B5EF4-FFF2-40B4-BE49-F238E27FC236}">
                <a16:creationId xmlns:a16="http://schemas.microsoft.com/office/drawing/2014/main" id="{63440430-A49A-C963-EF1E-E9169DE5C722}"/>
              </a:ext>
            </a:extLst>
          </p:cNvPr>
          <p:cNvPicPr preferRelativeResize="0"/>
          <p:nvPr/>
        </p:nvPicPr>
        <p:blipFill rotWithShape="1">
          <a:blip r:embed="rId3">
            <a:alphaModFix/>
          </a:blip>
          <a:srcRect/>
          <a:stretch/>
        </p:blipFill>
        <p:spPr>
          <a:xfrm>
            <a:off x="8366116" y="175118"/>
            <a:ext cx="3598129" cy="590309"/>
          </a:xfrm>
          <a:prstGeom prst="rect">
            <a:avLst/>
          </a:prstGeom>
          <a:noFill/>
          <a:ln>
            <a:noFill/>
          </a:ln>
        </p:spPr>
      </p:pic>
      <p:graphicFrame>
        <p:nvGraphicFramePr>
          <p:cNvPr id="6" name="Table 5">
            <a:extLst>
              <a:ext uri="{FF2B5EF4-FFF2-40B4-BE49-F238E27FC236}">
                <a16:creationId xmlns:a16="http://schemas.microsoft.com/office/drawing/2014/main" id="{C5468065-D236-F9B4-1800-451E0614505D}"/>
              </a:ext>
            </a:extLst>
          </p:cNvPr>
          <p:cNvGraphicFramePr>
            <a:graphicFrameLocks noGrp="1"/>
          </p:cNvGraphicFramePr>
          <p:nvPr>
            <p:extLst>
              <p:ext uri="{D42A27DB-BD31-4B8C-83A1-F6EECF244321}">
                <p14:modId xmlns:p14="http://schemas.microsoft.com/office/powerpoint/2010/main" val="2558151066"/>
              </p:ext>
            </p:extLst>
          </p:nvPr>
        </p:nvGraphicFramePr>
        <p:xfrm>
          <a:off x="3836246" y="1203960"/>
          <a:ext cx="8128000" cy="2225040"/>
        </p:xfrm>
        <a:graphic>
          <a:graphicData uri="http://schemas.openxmlformats.org/drawingml/2006/table">
            <a:tbl>
              <a:tblPr firstRow="1" bandRow="1">
                <a:tableStyleId>{C22FBBFE-F68F-4838-BF67-66676A6893DF}</a:tableStyleId>
              </a:tblPr>
              <a:tblGrid>
                <a:gridCol w="2032000">
                  <a:extLst>
                    <a:ext uri="{9D8B030D-6E8A-4147-A177-3AD203B41FA5}">
                      <a16:colId xmlns:a16="http://schemas.microsoft.com/office/drawing/2014/main" val="2229391049"/>
                    </a:ext>
                  </a:extLst>
                </a:gridCol>
                <a:gridCol w="2032000">
                  <a:extLst>
                    <a:ext uri="{9D8B030D-6E8A-4147-A177-3AD203B41FA5}">
                      <a16:colId xmlns:a16="http://schemas.microsoft.com/office/drawing/2014/main" val="1085302495"/>
                    </a:ext>
                  </a:extLst>
                </a:gridCol>
                <a:gridCol w="2032000">
                  <a:extLst>
                    <a:ext uri="{9D8B030D-6E8A-4147-A177-3AD203B41FA5}">
                      <a16:colId xmlns:a16="http://schemas.microsoft.com/office/drawing/2014/main" val="1495399922"/>
                    </a:ext>
                  </a:extLst>
                </a:gridCol>
                <a:gridCol w="2032000">
                  <a:extLst>
                    <a:ext uri="{9D8B030D-6E8A-4147-A177-3AD203B41FA5}">
                      <a16:colId xmlns:a16="http://schemas.microsoft.com/office/drawing/2014/main" val="495986918"/>
                    </a:ext>
                  </a:extLst>
                </a:gridCol>
              </a:tblGrid>
              <a:tr h="370840">
                <a:tc>
                  <a:txBody>
                    <a:bodyPr/>
                    <a:lstStyle/>
                    <a:p>
                      <a:pPr algn="ctr"/>
                      <a:r>
                        <a:rPr lang="en-US" sz="1400" dirty="0">
                          <a:latin typeface="Poppins" pitchFamily="2" charset="77"/>
                          <a:cs typeface="Poppins" pitchFamily="2" charset="77"/>
                        </a:rPr>
                        <a:t>I</a:t>
                      </a:r>
                      <a:r>
                        <a:rPr lang="en-TR" sz="1400" dirty="0">
                          <a:latin typeface="Poppins" pitchFamily="2" charset="77"/>
                          <a:cs typeface="Poppins" pitchFamily="2" charset="77"/>
                        </a:rPr>
                        <a:t>d</a:t>
                      </a:r>
                    </a:p>
                  </a:txBody>
                  <a:tcPr anchor="ctr"/>
                </a:tc>
                <a:tc>
                  <a:txBody>
                    <a:bodyPr/>
                    <a:lstStyle/>
                    <a:p>
                      <a:pPr algn="ctr"/>
                      <a:r>
                        <a:rPr lang="tr-TR" sz="1400" dirty="0" err="1">
                          <a:latin typeface="Poppins" pitchFamily="2" charset="77"/>
                          <a:cs typeface="Poppins" pitchFamily="2" charset="77"/>
                        </a:rPr>
                        <a:t>baseline_gelir</a:t>
                      </a:r>
                      <a:endParaRPr lang="en-TR" sz="1400" dirty="0">
                        <a:latin typeface="Poppins" pitchFamily="2" charset="77"/>
                        <a:cs typeface="Poppins" pitchFamily="2" charset="77"/>
                      </a:endParaRPr>
                    </a:p>
                  </a:txBody>
                  <a:tcPr anchor="ctr"/>
                </a:tc>
                <a:tc>
                  <a:txBody>
                    <a:bodyPr/>
                    <a:lstStyle/>
                    <a:p>
                      <a:pPr algn="ctr"/>
                      <a:r>
                        <a:rPr lang="en-US" sz="1400" dirty="0" err="1">
                          <a:latin typeface="Poppins" pitchFamily="2" charset="77"/>
                          <a:cs typeface="Poppins" pitchFamily="2" charset="77"/>
                        </a:rPr>
                        <a:t>anket_tamamlama</a:t>
                      </a:r>
                      <a:endParaRPr lang="en-TR" sz="1400" dirty="0">
                        <a:latin typeface="Poppins" pitchFamily="2" charset="77"/>
                        <a:cs typeface="Poppins" pitchFamily="2" charset="77"/>
                      </a:endParaRPr>
                    </a:p>
                  </a:txBody>
                  <a:tcPr anchor="ctr"/>
                </a:tc>
                <a:tc>
                  <a:txBody>
                    <a:bodyPr/>
                    <a:lstStyle/>
                    <a:p>
                      <a:pPr algn="ctr"/>
                      <a:r>
                        <a:rPr lang="en-TR" sz="1400" dirty="0">
                          <a:latin typeface="Poppins" pitchFamily="2" charset="77"/>
                          <a:cs typeface="Poppins" pitchFamily="2" charset="77"/>
                        </a:rPr>
                        <a:t>CP_100</a:t>
                      </a:r>
                    </a:p>
                  </a:txBody>
                  <a:tcPr anchor="ctr"/>
                </a:tc>
                <a:extLst>
                  <a:ext uri="{0D108BD9-81ED-4DB2-BD59-A6C34878D82A}">
                    <a16:rowId xmlns:a16="http://schemas.microsoft.com/office/drawing/2014/main" val="3396086722"/>
                  </a:ext>
                </a:extLst>
              </a:tr>
              <a:tr h="370840">
                <a:tc>
                  <a:txBody>
                    <a:bodyPr/>
                    <a:lstStyle/>
                    <a:p>
                      <a:pPr algn="r">
                        <a:buNone/>
                      </a:pPr>
                      <a:r>
                        <a:rPr lang="en-TR" sz="1400">
                          <a:effectLst/>
                          <a:latin typeface="Poppins" pitchFamily="2" charset="77"/>
                          <a:cs typeface="Poppins" pitchFamily="2" charset="77"/>
                        </a:rPr>
                        <a:t>65179021</a:t>
                      </a:r>
                    </a:p>
                  </a:txBody>
                  <a:tcPr marL="47625" marR="47625" marT="0" marB="0" anchor="ctr"/>
                </a:tc>
                <a:tc>
                  <a:txBody>
                    <a:bodyPr/>
                    <a:lstStyle/>
                    <a:p>
                      <a:pPr algn="ctr"/>
                      <a:r>
                        <a:rPr lang="en-TR" sz="1400" dirty="0">
                          <a:latin typeface="Poppins" pitchFamily="2" charset="77"/>
                          <a:cs typeface="Poppins" pitchFamily="2" charset="77"/>
                        </a:rPr>
                        <a:t>1000</a:t>
                      </a:r>
                    </a:p>
                  </a:txBody>
                  <a:tcPr anchor="ctr"/>
                </a:tc>
                <a:tc>
                  <a:txBody>
                    <a:bodyPr/>
                    <a:lstStyle/>
                    <a:p>
                      <a:pPr algn="ctr"/>
                      <a:r>
                        <a:rPr lang="en-TR" sz="1400" dirty="0">
                          <a:latin typeface="Poppins" pitchFamily="2" charset="77"/>
                          <a:cs typeface="Poppins" pitchFamily="2" charset="77"/>
                        </a:rPr>
                        <a:t>1</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TR" sz="1400" b="0" i="0" u="none" strike="noStrike" cap="none" dirty="0">
                        <a:solidFill>
                          <a:schemeClr val="dk1"/>
                        </a:solidFill>
                        <a:effectLst/>
                        <a:latin typeface="Poppins" pitchFamily="2" charset="77"/>
                        <a:ea typeface="Aptos"/>
                        <a:cs typeface="Poppins" pitchFamily="2" charset="77"/>
                        <a:sym typeface="Arial"/>
                      </a:endParaRPr>
                    </a:p>
                  </a:txBody>
                  <a:tcPr anchor="ctr"/>
                </a:tc>
                <a:extLst>
                  <a:ext uri="{0D108BD9-81ED-4DB2-BD59-A6C34878D82A}">
                    <a16:rowId xmlns:a16="http://schemas.microsoft.com/office/drawing/2014/main" val="1361250658"/>
                  </a:ext>
                </a:extLst>
              </a:tr>
              <a:tr h="370840">
                <a:tc>
                  <a:txBody>
                    <a:bodyPr/>
                    <a:lstStyle/>
                    <a:p>
                      <a:pPr algn="r">
                        <a:buNone/>
                      </a:pPr>
                      <a:r>
                        <a:rPr lang="en-TR" sz="1400">
                          <a:effectLst/>
                          <a:latin typeface="Poppins" pitchFamily="2" charset="77"/>
                          <a:cs typeface="Poppins" pitchFamily="2" charset="77"/>
                        </a:rPr>
                        <a:t>66303027</a:t>
                      </a:r>
                    </a:p>
                  </a:txBody>
                  <a:tcPr marL="47625" marR="47625" marT="0" marB="0" anchor="ctr"/>
                </a:tc>
                <a:tc>
                  <a:txBody>
                    <a:bodyPr/>
                    <a:lstStyle/>
                    <a:p>
                      <a:pPr algn="ctr"/>
                      <a:r>
                        <a:rPr lang="en-TR" sz="1400" dirty="0">
                          <a:latin typeface="Poppins" pitchFamily="2" charset="77"/>
                          <a:cs typeface="Poppins" pitchFamily="2" charset="77"/>
                        </a:rPr>
                        <a:t>350</a:t>
                      </a:r>
                    </a:p>
                  </a:txBody>
                  <a:tcPr anchor="ctr"/>
                </a:tc>
                <a:tc>
                  <a:txBody>
                    <a:bodyPr/>
                    <a:lstStyle/>
                    <a:p>
                      <a:pPr algn="ctr"/>
                      <a:r>
                        <a:rPr lang="en-TR" sz="1400" dirty="0">
                          <a:latin typeface="Poppins" pitchFamily="2" charset="77"/>
                          <a:cs typeface="Poppins" pitchFamily="2" charset="77"/>
                        </a:rPr>
                        <a:t>1</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TR" sz="1400" b="0" i="0" u="none" strike="noStrike" cap="none" dirty="0">
                        <a:solidFill>
                          <a:schemeClr val="dk1"/>
                        </a:solidFill>
                        <a:effectLst/>
                        <a:latin typeface="Poppins" pitchFamily="2" charset="77"/>
                        <a:ea typeface="Aptos"/>
                        <a:cs typeface="Poppins" pitchFamily="2" charset="77"/>
                        <a:sym typeface="Arial"/>
                      </a:endParaRPr>
                    </a:p>
                  </a:txBody>
                  <a:tcPr anchor="ctr"/>
                </a:tc>
                <a:extLst>
                  <a:ext uri="{0D108BD9-81ED-4DB2-BD59-A6C34878D82A}">
                    <a16:rowId xmlns:a16="http://schemas.microsoft.com/office/drawing/2014/main" val="2981699394"/>
                  </a:ext>
                </a:extLst>
              </a:tr>
              <a:tr h="370840">
                <a:tc>
                  <a:txBody>
                    <a:bodyPr/>
                    <a:lstStyle/>
                    <a:p>
                      <a:pPr algn="r">
                        <a:buNone/>
                      </a:pPr>
                      <a:r>
                        <a:rPr lang="en-TR" sz="1400">
                          <a:effectLst/>
                          <a:latin typeface="Poppins" pitchFamily="2" charset="77"/>
                          <a:cs typeface="Poppins" pitchFamily="2" charset="77"/>
                        </a:rPr>
                        <a:t>65480022</a:t>
                      </a:r>
                    </a:p>
                  </a:txBody>
                  <a:tcPr marL="47625" marR="47625" marT="0" marB="0" anchor="ctr"/>
                </a:tc>
                <a:tc>
                  <a:txBody>
                    <a:bodyPr/>
                    <a:lstStyle/>
                    <a:p>
                      <a:pPr algn="ctr"/>
                      <a:r>
                        <a:rPr lang="en-TR" sz="1400" dirty="0">
                          <a:latin typeface="Poppins" pitchFamily="2" charset="77"/>
                          <a:cs typeface="Poppins" pitchFamily="2" charset="77"/>
                        </a:rPr>
                        <a:t>500</a:t>
                      </a:r>
                    </a:p>
                  </a:txBody>
                  <a:tcPr anchor="ctr"/>
                </a:tc>
                <a:tc>
                  <a:txBody>
                    <a:bodyPr/>
                    <a:lstStyle/>
                    <a:p>
                      <a:pPr algn="ctr"/>
                      <a:r>
                        <a:rPr lang="en-TR" sz="1400" dirty="0">
                          <a:latin typeface="Poppins" pitchFamily="2" charset="77"/>
                          <a:cs typeface="Poppins" pitchFamily="2" charset="77"/>
                        </a:rPr>
                        <a:t>1</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TR" sz="1400" b="0" i="0" u="none" strike="noStrike" cap="none" dirty="0">
                        <a:solidFill>
                          <a:schemeClr val="dk1"/>
                        </a:solidFill>
                        <a:effectLst/>
                        <a:latin typeface="Poppins" pitchFamily="2" charset="77"/>
                        <a:ea typeface="Aptos"/>
                        <a:cs typeface="Poppins" pitchFamily="2" charset="77"/>
                        <a:sym typeface="Arial"/>
                      </a:endParaRPr>
                    </a:p>
                  </a:txBody>
                  <a:tcPr anchor="ctr"/>
                </a:tc>
                <a:extLst>
                  <a:ext uri="{0D108BD9-81ED-4DB2-BD59-A6C34878D82A}">
                    <a16:rowId xmlns:a16="http://schemas.microsoft.com/office/drawing/2014/main" val="2872093786"/>
                  </a:ext>
                </a:extLst>
              </a:tr>
              <a:tr h="370840">
                <a:tc>
                  <a:txBody>
                    <a:bodyPr/>
                    <a:lstStyle/>
                    <a:p>
                      <a:pPr algn="r">
                        <a:buNone/>
                      </a:pPr>
                      <a:r>
                        <a:rPr lang="en-TR" sz="1400">
                          <a:effectLst/>
                          <a:latin typeface="Poppins" pitchFamily="2" charset="77"/>
                          <a:cs typeface="Poppins" pitchFamily="2" charset="77"/>
                        </a:rPr>
                        <a:t>65883011</a:t>
                      </a:r>
                    </a:p>
                  </a:txBody>
                  <a:tcPr marL="47625" marR="47625" marT="0" marB="0" anchor="ctr"/>
                </a:tc>
                <a:tc>
                  <a:txBody>
                    <a:bodyPr/>
                    <a:lstStyle/>
                    <a:p>
                      <a:pPr algn="ctr"/>
                      <a:r>
                        <a:rPr lang="en-TR" sz="1400" dirty="0">
                          <a:latin typeface="Poppins" pitchFamily="2" charset="77"/>
                          <a:cs typeface="Poppins" pitchFamily="2" charset="77"/>
                        </a:rPr>
                        <a:t>2300</a:t>
                      </a:r>
                    </a:p>
                  </a:txBody>
                  <a:tcPr anchor="ctr"/>
                </a:tc>
                <a:tc>
                  <a:txBody>
                    <a:bodyPr/>
                    <a:lstStyle/>
                    <a:p>
                      <a:pPr algn="ctr"/>
                      <a:r>
                        <a:rPr lang="en-TR" sz="1400" dirty="0">
                          <a:latin typeface="Poppins" pitchFamily="2" charset="77"/>
                          <a:cs typeface="Poppins" pitchFamily="2" charset="77"/>
                        </a:rPr>
                        <a:t>0</a:t>
                      </a:r>
                    </a:p>
                  </a:txBody>
                  <a:tcPr anchor="ctr"/>
                </a:tc>
                <a:tc>
                  <a:txBody>
                    <a:bodyPr/>
                    <a:lstStyle/>
                    <a:p>
                      <a:pPr algn="ctr"/>
                      <a:endParaRPr lang="en-TR" sz="1400" dirty="0">
                        <a:latin typeface="Poppins" pitchFamily="2" charset="77"/>
                        <a:cs typeface="Poppins" pitchFamily="2" charset="77"/>
                      </a:endParaRPr>
                    </a:p>
                  </a:txBody>
                  <a:tcPr anchor="ctr"/>
                </a:tc>
                <a:extLst>
                  <a:ext uri="{0D108BD9-81ED-4DB2-BD59-A6C34878D82A}">
                    <a16:rowId xmlns:a16="http://schemas.microsoft.com/office/drawing/2014/main" val="3513220783"/>
                  </a:ext>
                </a:extLst>
              </a:tr>
              <a:tr h="370840">
                <a:tc>
                  <a:txBody>
                    <a:bodyPr/>
                    <a:lstStyle/>
                    <a:p>
                      <a:pPr algn="r">
                        <a:buNone/>
                      </a:pPr>
                      <a:r>
                        <a:rPr lang="en-TR" sz="1400" dirty="0">
                          <a:effectLst/>
                          <a:latin typeface="Poppins" pitchFamily="2" charset="77"/>
                          <a:cs typeface="Poppins" pitchFamily="2" charset="77"/>
                        </a:rPr>
                        <a:t>65358095</a:t>
                      </a:r>
                    </a:p>
                  </a:txBody>
                  <a:tcPr marL="47625" marR="47625" marT="0" marB="0" anchor="ctr"/>
                </a:tc>
                <a:tc>
                  <a:txBody>
                    <a:bodyPr/>
                    <a:lstStyle/>
                    <a:p>
                      <a:pPr algn="ctr"/>
                      <a:r>
                        <a:rPr lang="en-TR" sz="1400" dirty="0">
                          <a:latin typeface="Poppins" pitchFamily="2" charset="77"/>
                          <a:cs typeface="Poppins" pitchFamily="2" charset="77"/>
                        </a:rPr>
                        <a:t>120</a:t>
                      </a:r>
                    </a:p>
                  </a:txBody>
                  <a:tcPr anchor="ctr"/>
                </a:tc>
                <a:tc>
                  <a:txBody>
                    <a:bodyPr/>
                    <a:lstStyle/>
                    <a:p>
                      <a:pPr algn="ctr"/>
                      <a:r>
                        <a:rPr lang="en-TR" sz="1400" dirty="0">
                          <a:latin typeface="Poppins" pitchFamily="2" charset="77"/>
                          <a:cs typeface="Poppins" pitchFamily="2" charset="77"/>
                        </a:rPr>
                        <a:t>0</a:t>
                      </a:r>
                    </a:p>
                  </a:txBody>
                  <a:tcPr anchor="ctr"/>
                </a:tc>
                <a:tc>
                  <a:txBody>
                    <a:bodyPr/>
                    <a:lstStyle/>
                    <a:p>
                      <a:pPr algn="ctr"/>
                      <a:endParaRPr lang="en-TR" sz="1400" dirty="0">
                        <a:latin typeface="Poppins" pitchFamily="2" charset="77"/>
                        <a:cs typeface="Poppins" pitchFamily="2" charset="77"/>
                      </a:endParaRPr>
                    </a:p>
                  </a:txBody>
                  <a:tcPr anchor="ctr"/>
                </a:tc>
                <a:extLst>
                  <a:ext uri="{0D108BD9-81ED-4DB2-BD59-A6C34878D82A}">
                    <a16:rowId xmlns:a16="http://schemas.microsoft.com/office/drawing/2014/main" val="1125998034"/>
                  </a:ext>
                </a:extLst>
              </a:tr>
            </a:tbl>
          </a:graphicData>
        </a:graphic>
      </p:graphicFrame>
      <p:sp>
        <p:nvSpPr>
          <p:cNvPr id="8" name="TextBox 7">
            <a:extLst>
              <a:ext uri="{FF2B5EF4-FFF2-40B4-BE49-F238E27FC236}">
                <a16:creationId xmlns:a16="http://schemas.microsoft.com/office/drawing/2014/main" id="{D91FC4ED-7C27-934C-BE07-1841FF4AE744}"/>
              </a:ext>
            </a:extLst>
          </p:cNvPr>
          <p:cNvSpPr txBox="1"/>
          <p:nvPr/>
        </p:nvSpPr>
        <p:spPr>
          <a:xfrm>
            <a:off x="5993772" y="3966882"/>
            <a:ext cx="1037666" cy="338554"/>
          </a:xfrm>
          <a:prstGeom prst="rect">
            <a:avLst/>
          </a:prstGeom>
          <a:noFill/>
        </p:spPr>
        <p:txBody>
          <a:bodyPr wrap="square" rtlCol="0">
            <a:spAutoFit/>
          </a:bodyPr>
          <a:lstStyle/>
          <a:p>
            <a:r>
              <a:rPr lang="en-TR" sz="1600" b="1" dirty="0">
                <a:latin typeface="Poppins" pitchFamily="2" charset="77"/>
                <a:cs typeface="Poppins" pitchFamily="2" charset="77"/>
              </a:rPr>
              <a:t>Sonuç</a:t>
            </a:r>
          </a:p>
        </p:txBody>
      </p:sp>
      <p:sp>
        <p:nvSpPr>
          <p:cNvPr id="10" name="TextBox 9">
            <a:extLst>
              <a:ext uri="{FF2B5EF4-FFF2-40B4-BE49-F238E27FC236}">
                <a16:creationId xmlns:a16="http://schemas.microsoft.com/office/drawing/2014/main" id="{F488DFA1-ED1B-A4A7-057C-70F8F2420FC1}"/>
              </a:ext>
            </a:extLst>
          </p:cNvPr>
          <p:cNvSpPr txBox="1"/>
          <p:nvPr/>
        </p:nvSpPr>
        <p:spPr>
          <a:xfrm>
            <a:off x="8958422" y="3980329"/>
            <a:ext cx="1037666" cy="338554"/>
          </a:xfrm>
          <a:prstGeom prst="rect">
            <a:avLst/>
          </a:prstGeom>
          <a:noFill/>
        </p:spPr>
        <p:txBody>
          <a:bodyPr wrap="square" rtlCol="0">
            <a:spAutoFit/>
          </a:bodyPr>
          <a:lstStyle/>
          <a:p>
            <a:r>
              <a:rPr lang="en-TR" sz="1600" b="1" dirty="0">
                <a:latin typeface="Poppins" pitchFamily="2" charset="77"/>
                <a:cs typeface="Poppins" pitchFamily="2" charset="77"/>
              </a:rPr>
              <a:t>Çözüm</a:t>
            </a:r>
          </a:p>
        </p:txBody>
      </p:sp>
      <p:sp>
        <p:nvSpPr>
          <p:cNvPr id="11" name="TextBox 10">
            <a:extLst>
              <a:ext uri="{FF2B5EF4-FFF2-40B4-BE49-F238E27FC236}">
                <a16:creationId xmlns:a16="http://schemas.microsoft.com/office/drawing/2014/main" id="{5C8553A7-C049-6EE3-8B80-B19F29149897}"/>
              </a:ext>
            </a:extLst>
          </p:cNvPr>
          <p:cNvSpPr txBox="1"/>
          <p:nvPr/>
        </p:nvSpPr>
        <p:spPr>
          <a:xfrm>
            <a:off x="5128197" y="4540998"/>
            <a:ext cx="2435282" cy="738664"/>
          </a:xfrm>
          <a:prstGeom prst="rect">
            <a:avLst/>
          </a:prstGeom>
          <a:noFill/>
        </p:spPr>
        <p:txBody>
          <a:bodyPr wrap="none" rtlCol="0">
            <a:spAutoFit/>
          </a:bodyPr>
          <a:lstStyle/>
          <a:p>
            <a:pPr marL="285750" indent="-285750">
              <a:buFont typeface="Arial" panose="020B0604020202020204" pitchFamily="34" charset="0"/>
              <a:buChar char="•"/>
            </a:pPr>
            <a:r>
              <a:rPr lang="en-TR" dirty="0"/>
              <a:t>Hatalı istatistiksel çıktılar</a:t>
            </a:r>
          </a:p>
          <a:p>
            <a:pPr marL="285750" indent="-285750">
              <a:buFont typeface="Arial" panose="020B0604020202020204" pitchFamily="34" charset="0"/>
              <a:buChar char="•"/>
            </a:pPr>
            <a:r>
              <a:rPr lang="en-TR" dirty="0"/>
              <a:t>Gereksiz işlem maliyeti</a:t>
            </a:r>
          </a:p>
          <a:p>
            <a:pPr marL="285750" indent="-285750">
              <a:buFont typeface="Arial" panose="020B0604020202020204" pitchFamily="34" charset="0"/>
              <a:buChar char="•"/>
            </a:pPr>
            <a:r>
              <a:rPr lang="en-TR" dirty="0"/>
              <a:t>Kalabalıklık</a:t>
            </a:r>
          </a:p>
        </p:txBody>
      </p:sp>
      <p:sp>
        <p:nvSpPr>
          <p:cNvPr id="12" name="TextBox 11">
            <a:extLst>
              <a:ext uri="{FF2B5EF4-FFF2-40B4-BE49-F238E27FC236}">
                <a16:creationId xmlns:a16="http://schemas.microsoft.com/office/drawing/2014/main" id="{F027A844-770A-D421-53F5-0A79F83DB696}"/>
              </a:ext>
            </a:extLst>
          </p:cNvPr>
          <p:cNvSpPr txBox="1"/>
          <p:nvPr/>
        </p:nvSpPr>
        <p:spPr>
          <a:xfrm>
            <a:off x="8131375" y="4540998"/>
            <a:ext cx="3379307" cy="738664"/>
          </a:xfrm>
          <a:prstGeom prst="rect">
            <a:avLst/>
          </a:prstGeom>
          <a:noFill/>
        </p:spPr>
        <p:txBody>
          <a:bodyPr wrap="square" rtlCol="0">
            <a:spAutoFit/>
          </a:bodyPr>
          <a:lstStyle/>
          <a:p>
            <a:pPr marL="285750" indent="-285750">
              <a:buFont typeface="Arial" panose="020B0604020202020204" pitchFamily="34" charset="0"/>
              <a:buChar char="•"/>
            </a:pPr>
            <a:r>
              <a:rPr lang="en-TR" dirty="0"/>
              <a:t>Gereksiz kolonların kaldırılması</a:t>
            </a:r>
          </a:p>
          <a:p>
            <a:pPr marL="285750" indent="-285750">
              <a:buFont typeface="Arial" panose="020B0604020202020204" pitchFamily="34" charset="0"/>
              <a:buChar char="•"/>
            </a:pPr>
            <a:r>
              <a:rPr lang="en-TR" dirty="0"/>
              <a:t>Analizlere katkı sağlamayacak satırların çıkarılması</a:t>
            </a:r>
          </a:p>
        </p:txBody>
      </p:sp>
    </p:spTree>
    <p:extLst>
      <p:ext uri="{BB962C8B-B14F-4D97-AF65-F5344CB8AC3E}">
        <p14:creationId xmlns:p14="http://schemas.microsoft.com/office/powerpoint/2010/main" val="995221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24417374-6EDB-9953-0E24-68928B3EAAD7}"/>
            </a:ext>
          </a:extLst>
        </p:cNvPr>
        <p:cNvGrpSpPr/>
        <p:nvPr/>
      </p:nvGrpSpPr>
      <p:grpSpPr>
        <a:xfrm>
          <a:off x="0" y="0"/>
          <a:ext cx="0" cy="0"/>
          <a:chOff x="0" y="0"/>
          <a:chExt cx="0" cy="0"/>
        </a:xfrm>
      </p:grpSpPr>
      <p:sp>
        <p:nvSpPr>
          <p:cNvPr id="412" name="Google Shape;412;p3">
            <a:extLst>
              <a:ext uri="{FF2B5EF4-FFF2-40B4-BE49-F238E27FC236}">
                <a16:creationId xmlns:a16="http://schemas.microsoft.com/office/drawing/2014/main" id="{0FC720BA-70B0-773A-C363-7B8589DC49FD}"/>
              </a:ext>
            </a:extLst>
          </p:cNvPr>
          <p:cNvSpPr/>
          <p:nvPr/>
        </p:nvSpPr>
        <p:spPr>
          <a:xfrm>
            <a:off x="-87086" y="-24001"/>
            <a:ext cx="3867443" cy="6960126"/>
          </a:xfrm>
          <a:prstGeom prst="rect">
            <a:avLst/>
          </a:prstGeom>
          <a:solidFill>
            <a:srgbClr val="1C395C"/>
          </a:solidFill>
          <a:ln>
            <a:noFill/>
          </a:ln>
        </p:spPr>
        <p:txBody>
          <a:bodyPr spcFirstLastPara="1" wrap="square" lIns="60941" tIns="60941" rIns="60941" bIns="60941" anchor="ctr" anchorCtr="0">
            <a:noAutofit/>
          </a:bodyPr>
          <a:lstStyle/>
          <a:p>
            <a:pPr defTabSz="609539">
              <a:buSzPts val="900"/>
            </a:pPr>
            <a:endParaRPr sz="600">
              <a:solidFill>
                <a:srgbClr val="FFFFFF"/>
              </a:solidFill>
            </a:endParaRPr>
          </a:p>
        </p:txBody>
      </p:sp>
      <p:sp>
        <p:nvSpPr>
          <p:cNvPr id="413" name="Google Shape;413;p3">
            <a:extLst>
              <a:ext uri="{FF2B5EF4-FFF2-40B4-BE49-F238E27FC236}">
                <a16:creationId xmlns:a16="http://schemas.microsoft.com/office/drawing/2014/main" id="{5E0F1127-BD16-FECB-6F94-2E128ED87F67}"/>
              </a:ext>
            </a:extLst>
          </p:cNvPr>
          <p:cNvSpPr txBox="1">
            <a:spLocks noGrp="1"/>
          </p:cNvSpPr>
          <p:nvPr>
            <p:ph type="title"/>
          </p:nvPr>
        </p:nvSpPr>
        <p:spPr>
          <a:xfrm>
            <a:off x="314262" y="2477663"/>
            <a:ext cx="2930148" cy="2297730"/>
          </a:xfrm>
          <a:prstGeom prst="rect">
            <a:avLst/>
          </a:prstGeom>
          <a:noFill/>
          <a:ln>
            <a:noFill/>
          </a:ln>
        </p:spPr>
        <p:txBody>
          <a:bodyPr spcFirstLastPara="1" wrap="square" lIns="121881" tIns="121881" rIns="121881" bIns="121881" anchor="t" anchorCtr="0">
            <a:spAutoFit/>
          </a:bodyPr>
          <a:lstStyle/>
          <a:p>
            <a:pPr>
              <a:lnSpc>
                <a:spcPct val="100000"/>
              </a:lnSpc>
              <a:buClr>
                <a:srgbClr val="000000"/>
              </a:buClr>
            </a:pPr>
            <a:r>
              <a:rPr lang="tr-TR" sz="3333" b="1" dirty="0">
                <a:solidFill>
                  <a:schemeClr val="lt1"/>
                </a:solidFill>
                <a:latin typeface="Poppins"/>
                <a:ea typeface="Poppins"/>
                <a:cs typeface="Poppins"/>
                <a:sym typeface="Poppins"/>
              </a:rPr>
              <a:t>Temel Problem 3:</a:t>
            </a:r>
            <a:br>
              <a:rPr lang="tr-TR" sz="3333" b="1" dirty="0">
                <a:solidFill>
                  <a:schemeClr val="lt1"/>
                </a:solidFill>
                <a:latin typeface="Poppins"/>
                <a:ea typeface="Poppins"/>
                <a:cs typeface="Poppins"/>
                <a:sym typeface="Poppins"/>
              </a:rPr>
            </a:br>
            <a:r>
              <a:rPr lang="tr-TR" sz="3333" b="1" dirty="0">
                <a:solidFill>
                  <a:schemeClr val="lt1"/>
                </a:solidFill>
                <a:latin typeface="Poppins"/>
                <a:ea typeface="Poppins"/>
                <a:cs typeface="Poppins"/>
                <a:sym typeface="Poppins"/>
              </a:rPr>
              <a:t>Hatalı Veriler</a:t>
            </a:r>
            <a:endParaRPr sz="3333" b="1" dirty="0">
              <a:solidFill>
                <a:schemeClr val="lt1"/>
              </a:solidFill>
              <a:latin typeface="Poppins"/>
              <a:ea typeface="Poppins"/>
              <a:cs typeface="Poppins"/>
              <a:sym typeface="Poppins"/>
            </a:endParaRPr>
          </a:p>
        </p:txBody>
      </p:sp>
      <p:sp>
        <p:nvSpPr>
          <p:cNvPr id="414" name="Google Shape;414;p3">
            <a:extLst>
              <a:ext uri="{FF2B5EF4-FFF2-40B4-BE49-F238E27FC236}">
                <a16:creationId xmlns:a16="http://schemas.microsoft.com/office/drawing/2014/main" id="{28681FE8-F2F2-726E-2635-6DF014BCE29A}"/>
              </a:ext>
            </a:extLst>
          </p:cNvPr>
          <p:cNvSpPr txBox="1">
            <a:spLocks noGrp="1"/>
          </p:cNvSpPr>
          <p:nvPr>
            <p:ph type="sldNum" idx="12"/>
          </p:nvPr>
        </p:nvSpPr>
        <p:spPr>
          <a:xfrm>
            <a:off x="11346601" y="6268552"/>
            <a:ext cx="731487" cy="524719"/>
          </a:xfrm>
          <a:prstGeom prst="rect">
            <a:avLst/>
          </a:prstGeom>
          <a:noFill/>
          <a:ln>
            <a:noFill/>
          </a:ln>
        </p:spPr>
        <p:txBody>
          <a:bodyPr spcFirstLastPara="1" wrap="square" lIns="121881" tIns="121881" rIns="121881" bIns="121881" anchor="ctr" anchorCtr="0">
            <a:normAutofit/>
          </a:bodyPr>
          <a:lstStyle/>
          <a:p>
            <a:pPr defTabSz="609539">
              <a:buClr>
                <a:srgbClr val="000000"/>
              </a:buClr>
              <a:buSzPts val="900"/>
            </a:pPr>
            <a:fld id="{00000000-1234-1234-1234-123412341234}" type="slidenum">
              <a:rPr lang="en-US" sz="600">
                <a:solidFill>
                  <a:srgbClr val="000000"/>
                </a:solidFill>
              </a:rPr>
              <a:pPr defTabSz="609539">
                <a:buClr>
                  <a:srgbClr val="000000"/>
                </a:buClr>
                <a:buSzPts val="900"/>
              </a:pPr>
              <a:t>7</a:t>
            </a:fld>
            <a:endParaRPr sz="600">
              <a:solidFill>
                <a:srgbClr val="000000"/>
              </a:solidFill>
            </a:endParaRPr>
          </a:p>
        </p:txBody>
      </p:sp>
      <p:pic>
        <p:nvPicPr>
          <p:cNvPr id="415" name="Google Shape;415;p3">
            <a:extLst>
              <a:ext uri="{FF2B5EF4-FFF2-40B4-BE49-F238E27FC236}">
                <a16:creationId xmlns:a16="http://schemas.microsoft.com/office/drawing/2014/main" id="{42779E86-5443-84ED-1842-87C574B4BF5E}"/>
              </a:ext>
            </a:extLst>
          </p:cNvPr>
          <p:cNvPicPr preferRelativeResize="0"/>
          <p:nvPr/>
        </p:nvPicPr>
        <p:blipFill rotWithShape="1">
          <a:blip r:embed="rId3">
            <a:alphaModFix/>
          </a:blip>
          <a:srcRect/>
          <a:stretch/>
        </p:blipFill>
        <p:spPr>
          <a:xfrm>
            <a:off x="8366116" y="175118"/>
            <a:ext cx="3598129" cy="590309"/>
          </a:xfrm>
          <a:prstGeom prst="rect">
            <a:avLst/>
          </a:prstGeom>
          <a:noFill/>
          <a:ln>
            <a:noFill/>
          </a:ln>
        </p:spPr>
      </p:pic>
      <p:graphicFrame>
        <p:nvGraphicFramePr>
          <p:cNvPr id="6" name="Table 5">
            <a:extLst>
              <a:ext uri="{FF2B5EF4-FFF2-40B4-BE49-F238E27FC236}">
                <a16:creationId xmlns:a16="http://schemas.microsoft.com/office/drawing/2014/main" id="{D83150B3-96F0-37CF-7A8F-52154E8ADE80}"/>
              </a:ext>
            </a:extLst>
          </p:cNvPr>
          <p:cNvGraphicFramePr>
            <a:graphicFrameLocks noGrp="1"/>
          </p:cNvGraphicFramePr>
          <p:nvPr>
            <p:extLst>
              <p:ext uri="{D42A27DB-BD31-4B8C-83A1-F6EECF244321}">
                <p14:modId xmlns:p14="http://schemas.microsoft.com/office/powerpoint/2010/main" val="2677393773"/>
              </p:ext>
            </p:extLst>
          </p:nvPr>
        </p:nvGraphicFramePr>
        <p:xfrm>
          <a:off x="5083375" y="1203960"/>
          <a:ext cx="6096000" cy="2225040"/>
        </p:xfrm>
        <a:graphic>
          <a:graphicData uri="http://schemas.openxmlformats.org/drawingml/2006/table">
            <a:tbl>
              <a:tblPr firstRow="1" bandRow="1">
                <a:tableStyleId>{C22FBBFE-F68F-4838-BF67-66676A6893DF}</a:tableStyleId>
              </a:tblPr>
              <a:tblGrid>
                <a:gridCol w="2032000">
                  <a:extLst>
                    <a:ext uri="{9D8B030D-6E8A-4147-A177-3AD203B41FA5}">
                      <a16:colId xmlns:a16="http://schemas.microsoft.com/office/drawing/2014/main" val="2229391049"/>
                    </a:ext>
                  </a:extLst>
                </a:gridCol>
                <a:gridCol w="2032000">
                  <a:extLst>
                    <a:ext uri="{9D8B030D-6E8A-4147-A177-3AD203B41FA5}">
                      <a16:colId xmlns:a16="http://schemas.microsoft.com/office/drawing/2014/main" val="1085302495"/>
                    </a:ext>
                  </a:extLst>
                </a:gridCol>
                <a:gridCol w="2032000">
                  <a:extLst>
                    <a:ext uri="{9D8B030D-6E8A-4147-A177-3AD203B41FA5}">
                      <a16:colId xmlns:a16="http://schemas.microsoft.com/office/drawing/2014/main" val="1495399922"/>
                    </a:ext>
                  </a:extLst>
                </a:gridCol>
              </a:tblGrid>
              <a:tr h="370840">
                <a:tc>
                  <a:txBody>
                    <a:bodyPr/>
                    <a:lstStyle/>
                    <a:p>
                      <a:pPr algn="ctr"/>
                      <a:r>
                        <a:rPr lang="en-US" sz="1400" dirty="0">
                          <a:latin typeface="Poppins" pitchFamily="2" charset="77"/>
                          <a:cs typeface="Poppins" pitchFamily="2" charset="77"/>
                        </a:rPr>
                        <a:t>I</a:t>
                      </a:r>
                      <a:r>
                        <a:rPr lang="en-TR" sz="1400" dirty="0">
                          <a:latin typeface="Poppins" pitchFamily="2" charset="77"/>
                          <a:cs typeface="Poppins" pitchFamily="2" charset="77"/>
                        </a:rPr>
                        <a:t>d</a:t>
                      </a:r>
                    </a:p>
                  </a:txBody>
                  <a:tcPr anchor="ctr"/>
                </a:tc>
                <a:tc>
                  <a:txBody>
                    <a:bodyPr/>
                    <a:lstStyle/>
                    <a:p>
                      <a:pPr algn="ctr"/>
                      <a:r>
                        <a:rPr lang="tr-TR" sz="1400" dirty="0" err="1">
                          <a:latin typeface="Poppins" pitchFamily="2" charset="77"/>
                          <a:cs typeface="Poppins" pitchFamily="2" charset="77"/>
                        </a:rPr>
                        <a:t>baseline_gelir</a:t>
                      </a:r>
                      <a:endParaRPr lang="en-TR" sz="1400" dirty="0">
                        <a:latin typeface="Poppins" pitchFamily="2" charset="77"/>
                        <a:cs typeface="Poppins" pitchFamily="2" charset="77"/>
                      </a:endParaRPr>
                    </a:p>
                  </a:txBody>
                  <a:tcPr anchor="ctr"/>
                </a:tc>
                <a:tc>
                  <a:txBody>
                    <a:bodyPr/>
                    <a:lstStyle/>
                    <a:p>
                      <a:pPr algn="ctr"/>
                      <a:r>
                        <a:rPr lang="en-US" sz="1400" dirty="0" err="1">
                          <a:latin typeface="Poppins" pitchFamily="2" charset="77"/>
                          <a:cs typeface="Poppins" pitchFamily="2" charset="77"/>
                        </a:rPr>
                        <a:t>baseline_sgk</a:t>
                      </a:r>
                      <a:endParaRPr lang="en-TR" sz="1400" dirty="0">
                        <a:latin typeface="Poppins" pitchFamily="2" charset="77"/>
                        <a:cs typeface="Poppins" pitchFamily="2" charset="77"/>
                      </a:endParaRPr>
                    </a:p>
                  </a:txBody>
                  <a:tcPr anchor="ctr"/>
                </a:tc>
                <a:extLst>
                  <a:ext uri="{0D108BD9-81ED-4DB2-BD59-A6C34878D82A}">
                    <a16:rowId xmlns:a16="http://schemas.microsoft.com/office/drawing/2014/main" val="3396086722"/>
                  </a:ext>
                </a:extLst>
              </a:tr>
              <a:tr h="370840">
                <a:tc>
                  <a:txBody>
                    <a:bodyPr/>
                    <a:lstStyle/>
                    <a:p>
                      <a:pPr algn="r">
                        <a:buNone/>
                      </a:pPr>
                      <a:r>
                        <a:rPr lang="en-TR" sz="1400">
                          <a:effectLst/>
                          <a:latin typeface="Poppins" pitchFamily="2" charset="77"/>
                          <a:cs typeface="Poppins" pitchFamily="2" charset="77"/>
                        </a:rPr>
                        <a:t>65179021</a:t>
                      </a:r>
                    </a:p>
                  </a:txBody>
                  <a:tcPr marL="47625" marR="47625" marT="0" marB="0" anchor="ctr"/>
                </a:tc>
                <a:tc>
                  <a:txBody>
                    <a:bodyPr/>
                    <a:lstStyle/>
                    <a:p>
                      <a:pPr algn="ctr"/>
                      <a:r>
                        <a:rPr lang="en-TR" sz="1400" dirty="0">
                          <a:latin typeface="Poppins" pitchFamily="2" charset="77"/>
                          <a:cs typeface="Poppins" pitchFamily="2" charset="77"/>
                        </a:rPr>
                        <a:t>1000</a:t>
                      </a:r>
                    </a:p>
                  </a:txBody>
                  <a:tcPr anchor="ctr"/>
                </a:tc>
                <a:tc>
                  <a:txBody>
                    <a:bodyPr/>
                    <a:lstStyle/>
                    <a:p>
                      <a:pPr algn="ctr"/>
                      <a:r>
                        <a:rPr lang="en-TR" sz="1400" dirty="0">
                          <a:latin typeface="Poppins" pitchFamily="2" charset="77"/>
                          <a:cs typeface="Poppins" pitchFamily="2" charset="77"/>
                        </a:rPr>
                        <a:t>Evet</a:t>
                      </a:r>
                    </a:p>
                  </a:txBody>
                  <a:tcPr anchor="ctr"/>
                </a:tc>
                <a:extLst>
                  <a:ext uri="{0D108BD9-81ED-4DB2-BD59-A6C34878D82A}">
                    <a16:rowId xmlns:a16="http://schemas.microsoft.com/office/drawing/2014/main" val="1361250658"/>
                  </a:ext>
                </a:extLst>
              </a:tr>
              <a:tr h="370840">
                <a:tc>
                  <a:txBody>
                    <a:bodyPr/>
                    <a:lstStyle/>
                    <a:p>
                      <a:pPr algn="r">
                        <a:buNone/>
                      </a:pPr>
                      <a:r>
                        <a:rPr lang="en-TR" sz="1400">
                          <a:effectLst/>
                          <a:latin typeface="Poppins" pitchFamily="2" charset="77"/>
                          <a:cs typeface="Poppins" pitchFamily="2" charset="77"/>
                        </a:rPr>
                        <a:t>66303027</a:t>
                      </a:r>
                    </a:p>
                  </a:txBody>
                  <a:tcPr marL="47625" marR="47625" marT="0" marB="0" anchor="ctr"/>
                </a:tc>
                <a:tc>
                  <a:txBody>
                    <a:bodyPr/>
                    <a:lstStyle/>
                    <a:p>
                      <a:pPr algn="ctr"/>
                      <a:r>
                        <a:rPr lang="en-TR" sz="1400" dirty="0">
                          <a:latin typeface="Poppins" pitchFamily="2" charset="77"/>
                          <a:cs typeface="Poppins" pitchFamily="2" charset="77"/>
                        </a:rPr>
                        <a:t>350</a:t>
                      </a:r>
                    </a:p>
                  </a:txBody>
                  <a:tcPr anchor="ctr"/>
                </a:tc>
                <a:tc>
                  <a:txBody>
                    <a:bodyPr/>
                    <a:lstStyle/>
                    <a:p>
                      <a:pPr algn="ctr"/>
                      <a:r>
                        <a:rPr lang="en-TR" sz="1400" dirty="0">
                          <a:latin typeface="Poppins" pitchFamily="2" charset="77"/>
                          <a:cs typeface="Poppins" pitchFamily="2" charset="77"/>
                        </a:rPr>
                        <a:t>Evet</a:t>
                      </a:r>
                    </a:p>
                  </a:txBody>
                  <a:tcPr anchor="ctr"/>
                </a:tc>
                <a:extLst>
                  <a:ext uri="{0D108BD9-81ED-4DB2-BD59-A6C34878D82A}">
                    <a16:rowId xmlns:a16="http://schemas.microsoft.com/office/drawing/2014/main" val="2981699394"/>
                  </a:ext>
                </a:extLst>
              </a:tr>
              <a:tr h="370840">
                <a:tc>
                  <a:txBody>
                    <a:bodyPr/>
                    <a:lstStyle/>
                    <a:p>
                      <a:pPr algn="r">
                        <a:buNone/>
                      </a:pPr>
                      <a:r>
                        <a:rPr lang="en-TR" sz="1400">
                          <a:effectLst/>
                          <a:latin typeface="Poppins" pitchFamily="2" charset="77"/>
                          <a:cs typeface="Poppins" pitchFamily="2" charset="77"/>
                        </a:rPr>
                        <a:t>65480022</a:t>
                      </a:r>
                    </a:p>
                  </a:txBody>
                  <a:tcPr marL="47625" marR="47625" marT="0" marB="0" anchor="ctr"/>
                </a:tc>
                <a:tc>
                  <a:txBody>
                    <a:bodyPr/>
                    <a:lstStyle/>
                    <a:p>
                      <a:pPr algn="ctr"/>
                      <a:r>
                        <a:rPr lang="en-TR" sz="1400" dirty="0">
                          <a:latin typeface="Poppins" pitchFamily="2" charset="77"/>
                          <a:cs typeface="Poppins" pitchFamily="2" charset="77"/>
                        </a:rPr>
                        <a:t>500</a:t>
                      </a:r>
                    </a:p>
                  </a:txBody>
                  <a:tcPr anchor="ctr"/>
                </a:tc>
                <a:tc>
                  <a:txBody>
                    <a:bodyPr/>
                    <a:lstStyle/>
                    <a:p>
                      <a:pPr algn="ctr"/>
                      <a:r>
                        <a:rPr lang="en-TR" sz="1400" dirty="0">
                          <a:latin typeface="Poppins" pitchFamily="2" charset="77"/>
                          <a:cs typeface="Poppins" pitchFamily="2" charset="77"/>
                        </a:rPr>
                        <a:t>Hayır</a:t>
                      </a:r>
                    </a:p>
                  </a:txBody>
                  <a:tcPr anchor="ctr"/>
                </a:tc>
                <a:extLst>
                  <a:ext uri="{0D108BD9-81ED-4DB2-BD59-A6C34878D82A}">
                    <a16:rowId xmlns:a16="http://schemas.microsoft.com/office/drawing/2014/main" val="2872093786"/>
                  </a:ext>
                </a:extLst>
              </a:tr>
              <a:tr h="370840">
                <a:tc>
                  <a:txBody>
                    <a:bodyPr/>
                    <a:lstStyle/>
                    <a:p>
                      <a:pPr algn="r">
                        <a:buNone/>
                      </a:pPr>
                      <a:r>
                        <a:rPr lang="en-TR" sz="1400">
                          <a:effectLst/>
                          <a:latin typeface="Poppins" pitchFamily="2" charset="77"/>
                          <a:cs typeface="Poppins" pitchFamily="2" charset="77"/>
                        </a:rPr>
                        <a:t>65883011</a:t>
                      </a:r>
                    </a:p>
                  </a:txBody>
                  <a:tcPr marL="47625" marR="47625" marT="0" marB="0" anchor="ctr"/>
                </a:tc>
                <a:tc>
                  <a:txBody>
                    <a:bodyPr/>
                    <a:lstStyle/>
                    <a:p>
                      <a:pPr algn="ctr"/>
                      <a:r>
                        <a:rPr lang="en-TR" sz="1400" dirty="0">
                          <a:latin typeface="Poppins" pitchFamily="2" charset="77"/>
                          <a:cs typeface="Poppins" pitchFamily="2" charset="77"/>
                        </a:rPr>
                        <a:t>2300</a:t>
                      </a:r>
                    </a:p>
                  </a:txBody>
                  <a:tcPr anchor="ctr"/>
                </a:tc>
                <a:tc>
                  <a:txBody>
                    <a:bodyPr/>
                    <a:lstStyle/>
                    <a:p>
                      <a:pPr algn="ctr"/>
                      <a:r>
                        <a:rPr lang="en-TR" sz="1400" dirty="0">
                          <a:latin typeface="Poppins" pitchFamily="2" charset="77"/>
                          <a:cs typeface="Poppins" pitchFamily="2" charset="77"/>
                        </a:rPr>
                        <a:t>99</a:t>
                      </a:r>
                    </a:p>
                  </a:txBody>
                  <a:tcPr anchor="ctr"/>
                </a:tc>
                <a:extLst>
                  <a:ext uri="{0D108BD9-81ED-4DB2-BD59-A6C34878D82A}">
                    <a16:rowId xmlns:a16="http://schemas.microsoft.com/office/drawing/2014/main" val="3513220783"/>
                  </a:ext>
                </a:extLst>
              </a:tr>
              <a:tr h="370840">
                <a:tc>
                  <a:txBody>
                    <a:bodyPr/>
                    <a:lstStyle/>
                    <a:p>
                      <a:pPr algn="r">
                        <a:buNone/>
                      </a:pPr>
                      <a:r>
                        <a:rPr lang="en-TR" sz="1400" dirty="0">
                          <a:effectLst/>
                          <a:latin typeface="Poppins" pitchFamily="2" charset="77"/>
                          <a:cs typeface="Poppins" pitchFamily="2" charset="77"/>
                        </a:rPr>
                        <a:t>65358095</a:t>
                      </a:r>
                    </a:p>
                  </a:txBody>
                  <a:tcPr marL="47625" marR="47625" marT="0" marB="0" anchor="ctr"/>
                </a:tc>
                <a:tc>
                  <a:txBody>
                    <a:bodyPr/>
                    <a:lstStyle/>
                    <a:p>
                      <a:pPr algn="ctr"/>
                      <a:r>
                        <a:rPr lang="en-TR" sz="1400" dirty="0">
                          <a:latin typeface="Poppins" pitchFamily="2" charset="77"/>
                          <a:cs typeface="Poppins" pitchFamily="2" charset="77"/>
                        </a:rPr>
                        <a:t>120</a:t>
                      </a:r>
                    </a:p>
                  </a:txBody>
                  <a:tcPr anchor="ctr"/>
                </a:tc>
                <a:tc>
                  <a:txBody>
                    <a:bodyPr/>
                    <a:lstStyle/>
                    <a:p>
                      <a:pPr algn="ctr"/>
                      <a:r>
                        <a:rPr lang="en-TR" sz="1400" dirty="0">
                          <a:latin typeface="Poppins" pitchFamily="2" charset="77"/>
                          <a:cs typeface="Poppins" pitchFamily="2" charset="77"/>
                        </a:rPr>
                        <a:t>Hayır</a:t>
                      </a:r>
                    </a:p>
                  </a:txBody>
                  <a:tcPr anchor="ctr"/>
                </a:tc>
                <a:extLst>
                  <a:ext uri="{0D108BD9-81ED-4DB2-BD59-A6C34878D82A}">
                    <a16:rowId xmlns:a16="http://schemas.microsoft.com/office/drawing/2014/main" val="1125998034"/>
                  </a:ext>
                </a:extLst>
              </a:tr>
            </a:tbl>
          </a:graphicData>
        </a:graphic>
      </p:graphicFrame>
      <p:sp>
        <p:nvSpPr>
          <p:cNvPr id="8" name="TextBox 7">
            <a:extLst>
              <a:ext uri="{FF2B5EF4-FFF2-40B4-BE49-F238E27FC236}">
                <a16:creationId xmlns:a16="http://schemas.microsoft.com/office/drawing/2014/main" id="{197C2EB7-7A73-6735-A79A-55A4336893DE}"/>
              </a:ext>
            </a:extLst>
          </p:cNvPr>
          <p:cNvSpPr txBox="1"/>
          <p:nvPr/>
        </p:nvSpPr>
        <p:spPr>
          <a:xfrm>
            <a:off x="5993772" y="3966882"/>
            <a:ext cx="1037666" cy="338554"/>
          </a:xfrm>
          <a:prstGeom prst="rect">
            <a:avLst/>
          </a:prstGeom>
          <a:noFill/>
        </p:spPr>
        <p:txBody>
          <a:bodyPr wrap="square" rtlCol="0">
            <a:spAutoFit/>
          </a:bodyPr>
          <a:lstStyle/>
          <a:p>
            <a:r>
              <a:rPr lang="en-TR" sz="1600" b="1" dirty="0">
                <a:latin typeface="Poppins" pitchFamily="2" charset="77"/>
                <a:cs typeface="Poppins" pitchFamily="2" charset="77"/>
              </a:rPr>
              <a:t>Sonuç</a:t>
            </a:r>
          </a:p>
        </p:txBody>
      </p:sp>
      <p:sp>
        <p:nvSpPr>
          <p:cNvPr id="10" name="TextBox 9">
            <a:extLst>
              <a:ext uri="{FF2B5EF4-FFF2-40B4-BE49-F238E27FC236}">
                <a16:creationId xmlns:a16="http://schemas.microsoft.com/office/drawing/2014/main" id="{8C5E6364-8A67-4276-E331-A491FFC921C0}"/>
              </a:ext>
            </a:extLst>
          </p:cNvPr>
          <p:cNvSpPr txBox="1"/>
          <p:nvPr/>
        </p:nvSpPr>
        <p:spPr>
          <a:xfrm>
            <a:off x="8958422" y="3980329"/>
            <a:ext cx="1037666" cy="338554"/>
          </a:xfrm>
          <a:prstGeom prst="rect">
            <a:avLst/>
          </a:prstGeom>
          <a:noFill/>
        </p:spPr>
        <p:txBody>
          <a:bodyPr wrap="square" rtlCol="0">
            <a:spAutoFit/>
          </a:bodyPr>
          <a:lstStyle/>
          <a:p>
            <a:r>
              <a:rPr lang="en-TR" sz="1600" b="1" dirty="0">
                <a:latin typeface="Poppins" pitchFamily="2" charset="77"/>
                <a:cs typeface="Poppins" pitchFamily="2" charset="77"/>
              </a:rPr>
              <a:t>Çözüm</a:t>
            </a:r>
          </a:p>
        </p:txBody>
      </p:sp>
      <p:sp>
        <p:nvSpPr>
          <p:cNvPr id="11" name="TextBox 10">
            <a:extLst>
              <a:ext uri="{FF2B5EF4-FFF2-40B4-BE49-F238E27FC236}">
                <a16:creationId xmlns:a16="http://schemas.microsoft.com/office/drawing/2014/main" id="{BACC24BA-1A0F-6201-B914-E4138B5E1885}"/>
              </a:ext>
            </a:extLst>
          </p:cNvPr>
          <p:cNvSpPr txBox="1"/>
          <p:nvPr/>
        </p:nvSpPr>
        <p:spPr>
          <a:xfrm>
            <a:off x="5128197" y="4540998"/>
            <a:ext cx="2435282" cy="523220"/>
          </a:xfrm>
          <a:prstGeom prst="rect">
            <a:avLst/>
          </a:prstGeom>
          <a:noFill/>
        </p:spPr>
        <p:txBody>
          <a:bodyPr wrap="none" rtlCol="0">
            <a:spAutoFit/>
          </a:bodyPr>
          <a:lstStyle/>
          <a:p>
            <a:pPr marL="285750" indent="-285750">
              <a:buFont typeface="Arial" panose="020B0604020202020204" pitchFamily="34" charset="0"/>
              <a:buChar char="•"/>
            </a:pPr>
            <a:r>
              <a:rPr lang="en-TR" dirty="0"/>
              <a:t>Hatalı istatistiksel çıktılar</a:t>
            </a:r>
          </a:p>
          <a:p>
            <a:pPr marL="285750" indent="-285750">
              <a:buFont typeface="Arial" panose="020B0604020202020204" pitchFamily="34" charset="0"/>
              <a:buChar char="•"/>
            </a:pPr>
            <a:r>
              <a:rPr lang="en-TR" dirty="0"/>
              <a:t>Gereksiz işlemler</a:t>
            </a:r>
          </a:p>
        </p:txBody>
      </p:sp>
      <p:sp>
        <p:nvSpPr>
          <p:cNvPr id="12" name="TextBox 11">
            <a:extLst>
              <a:ext uri="{FF2B5EF4-FFF2-40B4-BE49-F238E27FC236}">
                <a16:creationId xmlns:a16="http://schemas.microsoft.com/office/drawing/2014/main" id="{B63420F5-3119-F64B-7ED8-E51D8A801AE7}"/>
              </a:ext>
            </a:extLst>
          </p:cNvPr>
          <p:cNvSpPr txBox="1"/>
          <p:nvPr/>
        </p:nvSpPr>
        <p:spPr>
          <a:xfrm>
            <a:off x="8131376" y="4540998"/>
            <a:ext cx="3048000" cy="523220"/>
          </a:xfrm>
          <a:prstGeom prst="rect">
            <a:avLst/>
          </a:prstGeom>
          <a:noFill/>
        </p:spPr>
        <p:txBody>
          <a:bodyPr wrap="square" rtlCol="0">
            <a:spAutoFit/>
          </a:bodyPr>
          <a:lstStyle/>
          <a:p>
            <a:pPr marL="285750" indent="-285750">
              <a:buFont typeface="Arial" panose="020B0604020202020204" pitchFamily="34" charset="0"/>
              <a:buChar char="•"/>
            </a:pPr>
            <a:r>
              <a:rPr lang="en-TR" dirty="0"/>
              <a:t>Hataların olabilecek en rasyonel bir şekilde düzeltilmesi</a:t>
            </a:r>
          </a:p>
        </p:txBody>
      </p:sp>
    </p:spTree>
    <p:extLst>
      <p:ext uri="{BB962C8B-B14F-4D97-AF65-F5344CB8AC3E}">
        <p14:creationId xmlns:p14="http://schemas.microsoft.com/office/powerpoint/2010/main" val="3181245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7D7AC704-A40B-75B2-B841-DAC469EC86E4}"/>
            </a:ext>
          </a:extLst>
        </p:cNvPr>
        <p:cNvGrpSpPr/>
        <p:nvPr/>
      </p:nvGrpSpPr>
      <p:grpSpPr>
        <a:xfrm>
          <a:off x="0" y="0"/>
          <a:ext cx="0" cy="0"/>
          <a:chOff x="0" y="0"/>
          <a:chExt cx="0" cy="0"/>
        </a:xfrm>
      </p:grpSpPr>
      <p:sp>
        <p:nvSpPr>
          <p:cNvPr id="412" name="Google Shape;412;p3">
            <a:extLst>
              <a:ext uri="{FF2B5EF4-FFF2-40B4-BE49-F238E27FC236}">
                <a16:creationId xmlns:a16="http://schemas.microsoft.com/office/drawing/2014/main" id="{A0B40E18-461A-2EDF-701A-142B065E4484}"/>
              </a:ext>
            </a:extLst>
          </p:cNvPr>
          <p:cNvSpPr/>
          <p:nvPr/>
        </p:nvSpPr>
        <p:spPr>
          <a:xfrm>
            <a:off x="-87086" y="-24001"/>
            <a:ext cx="3867443" cy="6960126"/>
          </a:xfrm>
          <a:prstGeom prst="rect">
            <a:avLst/>
          </a:prstGeom>
          <a:solidFill>
            <a:srgbClr val="1C395C"/>
          </a:solidFill>
          <a:ln>
            <a:noFill/>
          </a:ln>
        </p:spPr>
        <p:txBody>
          <a:bodyPr spcFirstLastPara="1" wrap="square" lIns="60941" tIns="60941" rIns="60941" bIns="60941" anchor="ctr" anchorCtr="0">
            <a:noAutofit/>
          </a:bodyPr>
          <a:lstStyle/>
          <a:p>
            <a:pPr defTabSz="609539">
              <a:buSzPts val="900"/>
            </a:pPr>
            <a:endParaRPr sz="600">
              <a:solidFill>
                <a:srgbClr val="FFFFFF"/>
              </a:solidFill>
            </a:endParaRPr>
          </a:p>
        </p:txBody>
      </p:sp>
      <p:sp>
        <p:nvSpPr>
          <p:cNvPr id="413" name="Google Shape;413;p3">
            <a:extLst>
              <a:ext uri="{FF2B5EF4-FFF2-40B4-BE49-F238E27FC236}">
                <a16:creationId xmlns:a16="http://schemas.microsoft.com/office/drawing/2014/main" id="{A2309F48-DEEF-49DD-9538-3C3C8CEAB027}"/>
              </a:ext>
            </a:extLst>
          </p:cNvPr>
          <p:cNvSpPr txBox="1">
            <a:spLocks noGrp="1"/>
          </p:cNvSpPr>
          <p:nvPr>
            <p:ph type="title"/>
          </p:nvPr>
        </p:nvSpPr>
        <p:spPr>
          <a:xfrm>
            <a:off x="348627" y="2253591"/>
            <a:ext cx="2930148" cy="2810627"/>
          </a:xfrm>
          <a:prstGeom prst="rect">
            <a:avLst/>
          </a:prstGeom>
          <a:noFill/>
          <a:ln>
            <a:noFill/>
          </a:ln>
        </p:spPr>
        <p:txBody>
          <a:bodyPr spcFirstLastPara="1" wrap="square" lIns="121881" tIns="121881" rIns="121881" bIns="121881" anchor="t" anchorCtr="0">
            <a:spAutoFit/>
          </a:bodyPr>
          <a:lstStyle/>
          <a:p>
            <a:pPr>
              <a:lnSpc>
                <a:spcPct val="100000"/>
              </a:lnSpc>
              <a:buClr>
                <a:srgbClr val="000000"/>
              </a:buClr>
            </a:pPr>
            <a:r>
              <a:rPr lang="tr-TR" sz="3333" b="1" dirty="0">
                <a:solidFill>
                  <a:schemeClr val="lt1"/>
                </a:solidFill>
                <a:latin typeface="Poppins"/>
                <a:ea typeface="Poppins"/>
                <a:cs typeface="Poppins"/>
                <a:sym typeface="Poppins"/>
              </a:rPr>
              <a:t>Temel Problem 4:</a:t>
            </a:r>
            <a:br>
              <a:rPr lang="tr-TR" sz="3333" b="1" dirty="0">
                <a:solidFill>
                  <a:schemeClr val="lt1"/>
                </a:solidFill>
                <a:latin typeface="Poppins"/>
                <a:ea typeface="Poppins"/>
                <a:cs typeface="Poppins"/>
                <a:sym typeface="Poppins"/>
              </a:rPr>
            </a:br>
            <a:r>
              <a:rPr lang="tr-TR" sz="3333" b="1" dirty="0">
                <a:solidFill>
                  <a:schemeClr val="lt1"/>
                </a:solidFill>
                <a:latin typeface="Poppins"/>
                <a:ea typeface="Poppins"/>
                <a:cs typeface="Poppins"/>
                <a:sym typeface="Poppins"/>
              </a:rPr>
              <a:t>Standardı Olmayan Kolonlar</a:t>
            </a:r>
            <a:endParaRPr sz="3333" b="1" dirty="0">
              <a:solidFill>
                <a:schemeClr val="lt1"/>
              </a:solidFill>
              <a:latin typeface="Poppins"/>
              <a:ea typeface="Poppins"/>
              <a:cs typeface="Poppins"/>
              <a:sym typeface="Poppins"/>
            </a:endParaRPr>
          </a:p>
        </p:txBody>
      </p:sp>
      <p:sp>
        <p:nvSpPr>
          <p:cNvPr id="414" name="Google Shape;414;p3">
            <a:extLst>
              <a:ext uri="{FF2B5EF4-FFF2-40B4-BE49-F238E27FC236}">
                <a16:creationId xmlns:a16="http://schemas.microsoft.com/office/drawing/2014/main" id="{E2C70A7C-CC90-F24F-8653-96494D17BC94}"/>
              </a:ext>
            </a:extLst>
          </p:cNvPr>
          <p:cNvSpPr txBox="1">
            <a:spLocks noGrp="1"/>
          </p:cNvSpPr>
          <p:nvPr>
            <p:ph type="sldNum" idx="12"/>
          </p:nvPr>
        </p:nvSpPr>
        <p:spPr>
          <a:xfrm>
            <a:off x="11346601" y="6268552"/>
            <a:ext cx="731487" cy="524719"/>
          </a:xfrm>
          <a:prstGeom prst="rect">
            <a:avLst/>
          </a:prstGeom>
          <a:noFill/>
          <a:ln>
            <a:noFill/>
          </a:ln>
        </p:spPr>
        <p:txBody>
          <a:bodyPr spcFirstLastPara="1" wrap="square" lIns="121881" tIns="121881" rIns="121881" bIns="121881" anchor="ctr" anchorCtr="0">
            <a:normAutofit/>
          </a:bodyPr>
          <a:lstStyle/>
          <a:p>
            <a:pPr defTabSz="609539">
              <a:buClr>
                <a:srgbClr val="000000"/>
              </a:buClr>
              <a:buSzPts val="900"/>
            </a:pPr>
            <a:fld id="{00000000-1234-1234-1234-123412341234}" type="slidenum">
              <a:rPr lang="en-US" sz="600">
                <a:solidFill>
                  <a:srgbClr val="000000"/>
                </a:solidFill>
              </a:rPr>
              <a:pPr defTabSz="609539">
                <a:buClr>
                  <a:srgbClr val="000000"/>
                </a:buClr>
                <a:buSzPts val="900"/>
              </a:pPr>
              <a:t>8</a:t>
            </a:fld>
            <a:endParaRPr sz="600">
              <a:solidFill>
                <a:srgbClr val="000000"/>
              </a:solidFill>
            </a:endParaRPr>
          </a:p>
        </p:txBody>
      </p:sp>
      <p:pic>
        <p:nvPicPr>
          <p:cNvPr id="415" name="Google Shape;415;p3">
            <a:extLst>
              <a:ext uri="{FF2B5EF4-FFF2-40B4-BE49-F238E27FC236}">
                <a16:creationId xmlns:a16="http://schemas.microsoft.com/office/drawing/2014/main" id="{54F00FB6-742B-F30B-BEF9-0276AEBF7743}"/>
              </a:ext>
            </a:extLst>
          </p:cNvPr>
          <p:cNvPicPr preferRelativeResize="0"/>
          <p:nvPr/>
        </p:nvPicPr>
        <p:blipFill rotWithShape="1">
          <a:blip r:embed="rId3">
            <a:alphaModFix/>
          </a:blip>
          <a:srcRect/>
          <a:stretch/>
        </p:blipFill>
        <p:spPr>
          <a:xfrm>
            <a:off x="8366116" y="175118"/>
            <a:ext cx="3598129" cy="590309"/>
          </a:xfrm>
          <a:prstGeom prst="rect">
            <a:avLst/>
          </a:prstGeom>
          <a:noFill/>
          <a:ln>
            <a:noFill/>
          </a:ln>
        </p:spPr>
      </p:pic>
      <p:graphicFrame>
        <p:nvGraphicFramePr>
          <p:cNvPr id="6" name="Table 5">
            <a:extLst>
              <a:ext uri="{FF2B5EF4-FFF2-40B4-BE49-F238E27FC236}">
                <a16:creationId xmlns:a16="http://schemas.microsoft.com/office/drawing/2014/main" id="{DB284E76-154C-029F-32DC-22AEDF131216}"/>
              </a:ext>
            </a:extLst>
          </p:cNvPr>
          <p:cNvGraphicFramePr>
            <a:graphicFrameLocks noGrp="1"/>
          </p:cNvGraphicFramePr>
          <p:nvPr>
            <p:extLst>
              <p:ext uri="{D42A27DB-BD31-4B8C-83A1-F6EECF244321}">
                <p14:modId xmlns:p14="http://schemas.microsoft.com/office/powerpoint/2010/main" val="443344934"/>
              </p:ext>
            </p:extLst>
          </p:nvPr>
        </p:nvGraphicFramePr>
        <p:xfrm>
          <a:off x="6096000" y="1203960"/>
          <a:ext cx="4064000" cy="2225040"/>
        </p:xfrm>
        <a:graphic>
          <a:graphicData uri="http://schemas.openxmlformats.org/drawingml/2006/table">
            <a:tbl>
              <a:tblPr firstRow="1" bandRow="1">
                <a:tableStyleId>{C22FBBFE-F68F-4838-BF67-66676A6893DF}</a:tableStyleId>
              </a:tblPr>
              <a:tblGrid>
                <a:gridCol w="2032000">
                  <a:extLst>
                    <a:ext uri="{9D8B030D-6E8A-4147-A177-3AD203B41FA5}">
                      <a16:colId xmlns:a16="http://schemas.microsoft.com/office/drawing/2014/main" val="2229391049"/>
                    </a:ext>
                  </a:extLst>
                </a:gridCol>
                <a:gridCol w="2032000">
                  <a:extLst>
                    <a:ext uri="{9D8B030D-6E8A-4147-A177-3AD203B41FA5}">
                      <a16:colId xmlns:a16="http://schemas.microsoft.com/office/drawing/2014/main" val="1085302495"/>
                    </a:ext>
                  </a:extLst>
                </a:gridCol>
              </a:tblGrid>
              <a:tr h="370840">
                <a:tc>
                  <a:txBody>
                    <a:bodyPr/>
                    <a:lstStyle/>
                    <a:p>
                      <a:pPr algn="ctr"/>
                      <a:r>
                        <a:rPr lang="en-US" sz="1400" dirty="0">
                          <a:latin typeface="Poppins" pitchFamily="2" charset="77"/>
                          <a:cs typeface="Poppins" pitchFamily="2" charset="77"/>
                        </a:rPr>
                        <a:t>I</a:t>
                      </a:r>
                      <a:r>
                        <a:rPr lang="en-TR" sz="1400" dirty="0">
                          <a:latin typeface="Poppins" pitchFamily="2" charset="77"/>
                          <a:cs typeface="Poppins" pitchFamily="2" charset="77"/>
                        </a:rPr>
                        <a:t>d</a:t>
                      </a:r>
                    </a:p>
                  </a:txBody>
                  <a:tcPr anchor="ctr"/>
                </a:tc>
                <a:tc>
                  <a:txBody>
                    <a:bodyPr/>
                    <a:lstStyle/>
                    <a:p>
                      <a:pPr algn="ctr"/>
                      <a:r>
                        <a:rPr lang="tr-TR" sz="1400" dirty="0">
                          <a:latin typeface="Poppins" pitchFamily="2" charset="77"/>
                          <a:cs typeface="Poppins" pitchFamily="2" charset="77"/>
                        </a:rPr>
                        <a:t>cinsiyet</a:t>
                      </a:r>
                      <a:endParaRPr lang="en-TR" sz="1400" dirty="0">
                        <a:latin typeface="Poppins" pitchFamily="2" charset="77"/>
                        <a:cs typeface="Poppins" pitchFamily="2" charset="77"/>
                      </a:endParaRPr>
                    </a:p>
                  </a:txBody>
                  <a:tcPr anchor="ctr"/>
                </a:tc>
                <a:extLst>
                  <a:ext uri="{0D108BD9-81ED-4DB2-BD59-A6C34878D82A}">
                    <a16:rowId xmlns:a16="http://schemas.microsoft.com/office/drawing/2014/main" val="3396086722"/>
                  </a:ext>
                </a:extLst>
              </a:tr>
              <a:tr h="370840">
                <a:tc>
                  <a:txBody>
                    <a:bodyPr/>
                    <a:lstStyle/>
                    <a:p>
                      <a:pPr algn="r">
                        <a:buNone/>
                      </a:pPr>
                      <a:r>
                        <a:rPr lang="en-TR" sz="1400">
                          <a:effectLst/>
                          <a:latin typeface="Poppins" pitchFamily="2" charset="77"/>
                          <a:cs typeface="Poppins" pitchFamily="2" charset="77"/>
                        </a:rPr>
                        <a:t>65179021</a:t>
                      </a:r>
                    </a:p>
                  </a:txBody>
                  <a:tcPr marL="47625" marR="47625" marT="0" marB="0" anchor="ctr"/>
                </a:tc>
                <a:tc>
                  <a:txBody>
                    <a:bodyPr/>
                    <a:lstStyle/>
                    <a:p>
                      <a:pPr algn="ctr"/>
                      <a:r>
                        <a:rPr lang="en-TR" sz="1400" dirty="0">
                          <a:latin typeface="Poppins" pitchFamily="2" charset="77"/>
                          <a:cs typeface="Poppins" pitchFamily="2" charset="77"/>
                        </a:rPr>
                        <a:t>Erkek</a:t>
                      </a:r>
                    </a:p>
                  </a:txBody>
                  <a:tcPr anchor="ctr"/>
                </a:tc>
                <a:extLst>
                  <a:ext uri="{0D108BD9-81ED-4DB2-BD59-A6C34878D82A}">
                    <a16:rowId xmlns:a16="http://schemas.microsoft.com/office/drawing/2014/main" val="1361250658"/>
                  </a:ext>
                </a:extLst>
              </a:tr>
              <a:tr h="370840">
                <a:tc>
                  <a:txBody>
                    <a:bodyPr/>
                    <a:lstStyle/>
                    <a:p>
                      <a:pPr algn="r">
                        <a:buNone/>
                      </a:pPr>
                      <a:r>
                        <a:rPr lang="en-TR" sz="1400">
                          <a:effectLst/>
                          <a:latin typeface="Poppins" pitchFamily="2" charset="77"/>
                          <a:cs typeface="Poppins" pitchFamily="2" charset="77"/>
                        </a:rPr>
                        <a:t>66303027</a:t>
                      </a:r>
                    </a:p>
                  </a:txBody>
                  <a:tcPr marL="47625" marR="47625" marT="0" marB="0" anchor="ctr"/>
                </a:tc>
                <a:tc>
                  <a:txBody>
                    <a:bodyPr/>
                    <a:lstStyle/>
                    <a:p>
                      <a:pPr algn="ctr"/>
                      <a:r>
                        <a:rPr lang="en-TR" sz="1400" dirty="0">
                          <a:latin typeface="Poppins" pitchFamily="2" charset="77"/>
                          <a:cs typeface="Poppins" pitchFamily="2" charset="77"/>
                        </a:rPr>
                        <a:t>erkek</a:t>
                      </a:r>
                    </a:p>
                  </a:txBody>
                  <a:tcPr anchor="ctr"/>
                </a:tc>
                <a:extLst>
                  <a:ext uri="{0D108BD9-81ED-4DB2-BD59-A6C34878D82A}">
                    <a16:rowId xmlns:a16="http://schemas.microsoft.com/office/drawing/2014/main" val="2981699394"/>
                  </a:ext>
                </a:extLst>
              </a:tr>
              <a:tr h="370840">
                <a:tc>
                  <a:txBody>
                    <a:bodyPr/>
                    <a:lstStyle/>
                    <a:p>
                      <a:pPr algn="r">
                        <a:buNone/>
                      </a:pPr>
                      <a:r>
                        <a:rPr lang="en-TR" sz="1400">
                          <a:effectLst/>
                          <a:latin typeface="Poppins" pitchFamily="2" charset="77"/>
                          <a:cs typeface="Poppins" pitchFamily="2" charset="77"/>
                        </a:rPr>
                        <a:t>65480022</a:t>
                      </a:r>
                    </a:p>
                  </a:txBody>
                  <a:tcPr marL="47625" marR="47625" marT="0" marB="0" anchor="ctr"/>
                </a:tc>
                <a:tc>
                  <a:txBody>
                    <a:bodyPr/>
                    <a:lstStyle/>
                    <a:p>
                      <a:pPr algn="ctr"/>
                      <a:r>
                        <a:rPr lang="en-TR" sz="1400" dirty="0">
                          <a:latin typeface="Poppins" pitchFamily="2" charset="77"/>
                          <a:cs typeface="Poppins" pitchFamily="2" charset="77"/>
                        </a:rPr>
                        <a:t>KADİN</a:t>
                      </a:r>
                    </a:p>
                  </a:txBody>
                  <a:tcPr anchor="ctr"/>
                </a:tc>
                <a:extLst>
                  <a:ext uri="{0D108BD9-81ED-4DB2-BD59-A6C34878D82A}">
                    <a16:rowId xmlns:a16="http://schemas.microsoft.com/office/drawing/2014/main" val="2872093786"/>
                  </a:ext>
                </a:extLst>
              </a:tr>
              <a:tr h="370840">
                <a:tc>
                  <a:txBody>
                    <a:bodyPr/>
                    <a:lstStyle/>
                    <a:p>
                      <a:pPr algn="r">
                        <a:buNone/>
                      </a:pPr>
                      <a:r>
                        <a:rPr lang="en-TR" sz="1400">
                          <a:effectLst/>
                          <a:latin typeface="Poppins" pitchFamily="2" charset="77"/>
                          <a:cs typeface="Poppins" pitchFamily="2" charset="77"/>
                        </a:rPr>
                        <a:t>65883011</a:t>
                      </a:r>
                    </a:p>
                  </a:txBody>
                  <a:tcPr marL="47625" marR="47625" marT="0" marB="0" anchor="ctr"/>
                </a:tc>
                <a:tc>
                  <a:txBody>
                    <a:bodyPr/>
                    <a:lstStyle/>
                    <a:p>
                      <a:pPr algn="ctr"/>
                      <a:r>
                        <a:rPr lang="en-TR" sz="1400" dirty="0">
                          <a:latin typeface="Poppins" pitchFamily="2" charset="77"/>
                          <a:cs typeface="Poppins" pitchFamily="2" charset="77"/>
                        </a:rPr>
                        <a:t>  kadın</a:t>
                      </a:r>
                    </a:p>
                  </a:txBody>
                  <a:tcPr anchor="ctr"/>
                </a:tc>
                <a:extLst>
                  <a:ext uri="{0D108BD9-81ED-4DB2-BD59-A6C34878D82A}">
                    <a16:rowId xmlns:a16="http://schemas.microsoft.com/office/drawing/2014/main" val="3513220783"/>
                  </a:ext>
                </a:extLst>
              </a:tr>
              <a:tr h="370840">
                <a:tc>
                  <a:txBody>
                    <a:bodyPr/>
                    <a:lstStyle/>
                    <a:p>
                      <a:pPr algn="r">
                        <a:buNone/>
                      </a:pPr>
                      <a:r>
                        <a:rPr lang="en-TR" sz="1400" dirty="0">
                          <a:effectLst/>
                          <a:latin typeface="Poppins" pitchFamily="2" charset="77"/>
                          <a:cs typeface="Poppins" pitchFamily="2" charset="77"/>
                        </a:rPr>
                        <a:t>65358095</a:t>
                      </a:r>
                    </a:p>
                  </a:txBody>
                  <a:tcPr marL="47625" marR="47625" marT="0" marB="0" anchor="ctr"/>
                </a:tc>
                <a:tc>
                  <a:txBody>
                    <a:bodyPr/>
                    <a:lstStyle/>
                    <a:p>
                      <a:pPr algn="ctr"/>
                      <a:r>
                        <a:rPr lang="en-TR" sz="1400" dirty="0">
                          <a:latin typeface="Poppins" pitchFamily="2" charset="77"/>
                          <a:cs typeface="Poppins" pitchFamily="2" charset="77"/>
                        </a:rPr>
                        <a:t>ERKEK</a:t>
                      </a:r>
                    </a:p>
                  </a:txBody>
                  <a:tcPr anchor="ctr"/>
                </a:tc>
                <a:extLst>
                  <a:ext uri="{0D108BD9-81ED-4DB2-BD59-A6C34878D82A}">
                    <a16:rowId xmlns:a16="http://schemas.microsoft.com/office/drawing/2014/main" val="1125998034"/>
                  </a:ext>
                </a:extLst>
              </a:tr>
            </a:tbl>
          </a:graphicData>
        </a:graphic>
      </p:graphicFrame>
      <p:sp>
        <p:nvSpPr>
          <p:cNvPr id="8" name="TextBox 7">
            <a:extLst>
              <a:ext uri="{FF2B5EF4-FFF2-40B4-BE49-F238E27FC236}">
                <a16:creationId xmlns:a16="http://schemas.microsoft.com/office/drawing/2014/main" id="{909F8132-58FF-343B-F25A-70E2FCCC152B}"/>
              </a:ext>
            </a:extLst>
          </p:cNvPr>
          <p:cNvSpPr txBox="1"/>
          <p:nvPr/>
        </p:nvSpPr>
        <p:spPr>
          <a:xfrm>
            <a:off x="5993772" y="3966882"/>
            <a:ext cx="1037666" cy="338554"/>
          </a:xfrm>
          <a:prstGeom prst="rect">
            <a:avLst/>
          </a:prstGeom>
          <a:noFill/>
        </p:spPr>
        <p:txBody>
          <a:bodyPr wrap="square" rtlCol="0">
            <a:spAutoFit/>
          </a:bodyPr>
          <a:lstStyle/>
          <a:p>
            <a:r>
              <a:rPr lang="en-TR" sz="1600" b="1" dirty="0">
                <a:latin typeface="Poppins" pitchFamily="2" charset="77"/>
                <a:cs typeface="Poppins" pitchFamily="2" charset="77"/>
              </a:rPr>
              <a:t>Sonuç</a:t>
            </a:r>
          </a:p>
        </p:txBody>
      </p:sp>
      <p:sp>
        <p:nvSpPr>
          <p:cNvPr id="10" name="TextBox 9">
            <a:extLst>
              <a:ext uri="{FF2B5EF4-FFF2-40B4-BE49-F238E27FC236}">
                <a16:creationId xmlns:a16="http://schemas.microsoft.com/office/drawing/2014/main" id="{93EC4082-2608-A7E7-17B6-9953FB5CECAE}"/>
              </a:ext>
            </a:extLst>
          </p:cNvPr>
          <p:cNvSpPr txBox="1"/>
          <p:nvPr/>
        </p:nvSpPr>
        <p:spPr>
          <a:xfrm>
            <a:off x="8958422" y="3980329"/>
            <a:ext cx="1037666" cy="338554"/>
          </a:xfrm>
          <a:prstGeom prst="rect">
            <a:avLst/>
          </a:prstGeom>
          <a:noFill/>
        </p:spPr>
        <p:txBody>
          <a:bodyPr wrap="square" rtlCol="0">
            <a:spAutoFit/>
          </a:bodyPr>
          <a:lstStyle/>
          <a:p>
            <a:r>
              <a:rPr lang="en-TR" sz="1600" b="1" dirty="0">
                <a:latin typeface="Poppins" pitchFamily="2" charset="77"/>
                <a:cs typeface="Poppins" pitchFamily="2" charset="77"/>
              </a:rPr>
              <a:t>Çözüm</a:t>
            </a:r>
          </a:p>
        </p:txBody>
      </p:sp>
      <p:sp>
        <p:nvSpPr>
          <p:cNvPr id="11" name="TextBox 10">
            <a:extLst>
              <a:ext uri="{FF2B5EF4-FFF2-40B4-BE49-F238E27FC236}">
                <a16:creationId xmlns:a16="http://schemas.microsoft.com/office/drawing/2014/main" id="{D07C5AB8-5973-8835-E1E9-08DE527D262F}"/>
              </a:ext>
            </a:extLst>
          </p:cNvPr>
          <p:cNvSpPr txBox="1"/>
          <p:nvPr/>
        </p:nvSpPr>
        <p:spPr>
          <a:xfrm>
            <a:off x="5128197" y="4540998"/>
            <a:ext cx="2435282" cy="307777"/>
          </a:xfrm>
          <a:prstGeom prst="rect">
            <a:avLst/>
          </a:prstGeom>
          <a:noFill/>
        </p:spPr>
        <p:txBody>
          <a:bodyPr wrap="none" rtlCol="0">
            <a:spAutoFit/>
          </a:bodyPr>
          <a:lstStyle/>
          <a:p>
            <a:pPr marL="285750" indent="-285750">
              <a:buFont typeface="Arial" panose="020B0604020202020204" pitchFamily="34" charset="0"/>
              <a:buChar char="•"/>
            </a:pPr>
            <a:r>
              <a:rPr lang="en-TR" dirty="0"/>
              <a:t>Hatalı istatistiksel çıktılar</a:t>
            </a:r>
          </a:p>
        </p:txBody>
      </p:sp>
      <p:sp>
        <p:nvSpPr>
          <p:cNvPr id="12" name="TextBox 11">
            <a:extLst>
              <a:ext uri="{FF2B5EF4-FFF2-40B4-BE49-F238E27FC236}">
                <a16:creationId xmlns:a16="http://schemas.microsoft.com/office/drawing/2014/main" id="{2F427531-E9FF-B81D-F0E1-E9164801C6C6}"/>
              </a:ext>
            </a:extLst>
          </p:cNvPr>
          <p:cNvSpPr txBox="1"/>
          <p:nvPr/>
        </p:nvSpPr>
        <p:spPr>
          <a:xfrm>
            <a:off x="8131376" y="4540998"/>
            <a:ext cx="3048000" cy="307777"/>
          </a:xfrm>
          <a:prstGeom prst="rect">
            <a:avLst/>
          </a:prstGeom>
          <a:noFill/>
        </p:spPr>
        <p:txBody>
          <a:bodyPr wrap="square" rtlCol="0">
            <a:spAutoFit/>
          </a:bodyPr>
          <a:lstStyle/>
          <a:p>
            <a:pPr marL="285750" indent="-285750">
              <a:buFont typeface="Arial" panose="020B0604020202020204" pitchFamily="34" charset="0"/>
              <a:buChar char="•"/>
            </a:pPr>
            <a:r>
              <a:rPr lang="en-TR" dirty="0"/>
              <a:t>Değerleri standart hale getirme</a:t>
            </a:r>
          </a:p>
        </p:txBody>
      </p:sp>
    </p:spTree>
    <p:extLst>
      <p:ext uri="{BB962C8B-B14F-4D97-AF65-F5344CB8AC3E}">
        <p14:creationId xmlns:p14="http://schemas.microsoft.com/office/powerpoint/2010/main" val="4039423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5"/>
        <p:cNvGrpSpPr/>
        <p:nvPr/>
      </p:nvGrpSpPr>
      <p:grpSpPr>
        <a:xfrm>
          <a:off x="0" y="0"/>
          <a:ext cx="0" cy="0"/>
          <a:chOff x="0" y="0"/>
          <a:chExt cx="0" cy="0"/>
        </a:xfrm>
      </p:grpSpPr>
      <p:pic>
        <p:nvPicPr>
          <p:cNvPr id="686" name="Google Shape;686;g310fd773917_0_324"/>
          <p:cNvPicPr preferRelativeResize="0"/>
          <p:nvPr/>
        </p:nvPicPr>
        <p:blipFill>
          <a:blip r:embed="rId4">
            <a:alphaModFix amt="75000"/>
          </a:blip>
          <a:stretch>
            <a:fillRect/>
          </a:stretch>
        </p:blipFill>
        <p:spPr>
          <a:xfrm>
            <a:off x="941" y="0"/>
            <a:ext cx="12190119" cy="6856949"/>
          </a:xfrm>
          <a:prstGeom prst="rect">
            <a:avLst/>
          </a:prstGeom>
          <a:noFill/>
          <a:ln>
            <a:noFill/>
          </a:ln>
        </p:spPr>
      </p:pic>
      <p:sp>
        <p:nvSpPr>
          <p:cNvPr id="687" name="Google Shape;687;g310fd773917_0_324"/>
          <p:cNvSpPr txBox="1">
            <a:spLocks noGrp="1"/>
          </p:cNvSpPr>
          <p:nvPr>
            <p:ph type="ctrTitle"/>
          </p:nvPr>
        </p:nvSpPr>
        <p:spPr>
          <a:xfrm>
            <a:off x="416493" y="3936081"/>
            <a:ext cx="11359047" cy="2579602"/>
          </a:xfrm>
          <a:prstGeom prst="rect">
            <a:avLst/>
          </a:prstGeom>
        </p:spPr>
        <p:txBody>
          <a:bodyPr spcFirstLastPara="1" wrap="square" lIns="121881" tIns="121881" rIns="121881" bIns="121881" anchor="b" anchorCtr="0">
            <a:normAutofit/>
          </a:bodyPr>
          <a:lstStyle/>
          <a:p>
            <a:pPr algn="l"/>
            <a:r>
              <a:rPr lang="en-US" sz="6666" dirty="0" err="1"/>
              <a:t>Teşekkürler</a:t>
            </a:r>
            <a:r>
              <a:rPr lang="en-US" sz="6666" dirty="0"/>
              <a:t>!</a:t>
            </a:r>
            <a:endParaRPr sz="6666" dirty="0"/>
          </a:p>
        </p:txBody>
      </p:sp>
      <p:pic>
        <p:nvPicPr>
          <p:cNvPr id="688" name="Google Shape;688;g310fd773917_0_324"/>
          <p:cNvPicPr preferRelativeResize="0"/>
          <p:nvPr/>
        </p:nvPicPr>
        <p:blipFill>
          <a:blip r:embed="rId5">
            <a:alphaModFix/>
          </a:blip>
          <a:stretch>
            <a:fillRect/>
          </a:stretch>
        </p:blipFill>
        <p:spPr>
          <a:xfrm>
            <a:off x="11471170" y="0"/>
            <a:ext cx="719889" cy="719889"/>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Impact Hub">
  <a:themeElements>
    <a:clrScheme name="Simple Light">
      <a:dk1>
        <a:srgbClr val="212020"/>
      </a:dk1>
      <a:lt1>
        <a:srgbClr val="FFFFFF"/>
      </a:lt1>
      <a:dk2>
        <a:srgbClr val="FAF9F6"/>
      </a:dk2>
      <a:lt2>
        <a:srgbClr val="000000"/>
      </a:lt2>
      <a:accent1>
        <a:srgbClr val="F78A3C"/>
      </a:accent1>
      <a:accent2>
        <a:srgbClr val="7EBB55"/>
      </a:accent2>
      <a:accent3>
        <a:srgbClr val="1C395C"/>
      </a:accent3>
      <a:accent4>
        <a:srgbClr val="41BED0"/>
      </a:accent4>
      <a:accent5>
        <a:srgbClr val="FDE2CE"/>
      </a:accent5>
      <a:accent6>
        <a:srgbClr val="DFEED4"/>
      </a:accent6>
      <a:hlink>
        <a:srgbClr val="1C395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457</TotalTime>
  <Words>279</Words>
  <Application>Microsoft Office PowerPoint</Application>
  <PresentationFormat>Widescreen</PresentationFormat>
  <Paragraphs>115</Paragraphs>
  <Slides>9</Slides>
  <Notes>9</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9</vt:i4>
      </vt:variant>
    </vt:vector>
  </HeadingPairs>
  <TitlesOfParts>
    <vt:vector size="17" baseType="lpstr">
      <vt:lpstr>Calibri</vt:lpstr>
      <vt:lpstr>Poppins</vt:lpstr>
      <vt:lpstr>Arial</vt:lpstr>
      <vt:lpstr>Poppins Medium</vt:lpstr>
      <vt:lpstr>Play</vt:lpstr>
      <vt:lpstr>office theme</vt:lpstr>
      <vt:lpstr>1_office theme</vt:lpstr>
      <vt:lpstr>Impact Hub</vt:lpstr>
      <vt:lpstr>PowerPoint Presentation</vt:lpstr>
      <vt:lpstr>Veri manipülasyonu, ham verilerin analiz edilebilir, anlamlı ve kullanılabilir hale getirilmesi amacıyla dönüştürülmesi, düzenlenmesi ve yapılandırılması sürecidir.  Bu işlem, veri analizi, raporlama ve modelleme gibi sonraki adımların daha etkili ve doğru bir şekilde gerçekleştirilebilmesi için kritik bir adımdır.</vt:lpstr>
      <vt:lpstr>Temel Amaçlar</vt:lpstr>
      <vt:lpstr>Nerede Kullanılır?</vt:lpstr>
      <vt:lpstr>Temel Problem 1: Tekrarlı Satırlar</vt:lpstr>
      <vt:lpstr>Temel Problem 2: Filtreleme</vt:lpstr>
      <vt:lpstr>Temel Problem 3: Hatalı Veriler</vt:lpstr>
      <vt:lpstr>Temel Problem 4: Standardı Olmayan Kolonlar</vt:lpstr>
      <vt:lpstr>Teşekkürler!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Taha Eren Sarnıç</cp:lastModifiedBy>
  <cp:revision>14</cp:revision>
  <dcterms:created xsi:type="dcterms:W3CDTF">2024-10-26T09:10:24Z</dcterms:created>
  <dcterms:modified xsi:type="dcterms:W3CDTF">2025-06-09T19:21:11Z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0x01010079C0DC31DD8DAA4A9DE5DA6049EE44B0</vt:lpwstr>
  </property>
  <property fmtid="{D5CDD505-2E9C-101B-9397-08002B2CF9AE}" pid="3" name="MediaServiceImageTags">
    <vt:lpwstr/>
  </property>
</Properties>
</file>